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300" r:id="rId2"/>
    <p:sldId id="302" r:id="rId3"/>
    <p:sldId id="354" r:id="rId4"/>
    <p:sldId id="306" r:id="rId5"/>
    <p:sldId id="323" r:id="rId6"/>
    <p:sldId id="324" r:id="rId7"/>
    <p:sldId id="353" r:id="rId8"/>
    <p:sldId id="315" r:id="rId9"/>
    <p:sldId id="327" r:id="rId10"/>
    <p:sldId id="316" r:id="rId11"/>
    <p:sldId id="328" r:id="rId12"/>
    <p:sldId id="314" r:id="rId13"/>
    <p:sldId id="307" r:id="rId14"/>
    <p:sldId id="309" r:id="rId15"/>
    <p:sldId id="310" r:id="rId16"/>
    <p:sldId id="326" r:id="rId17"/>
    <p:sldId id="321" r:id="rId18"/>
    <p:sldId id="322" r:id="rId19"/>
    <p:sldId id="351" r:id="rId20"/>
    <p:sldId id="329" r:id="rId21"/>
    <p:sldId id="330" r:id="rId22"/>
    <p:sldId id="331" r:id="rId23"/>
    <p:sldId id="332" r:id="rId24"/>
    <p:sldId id="333" r:id="rId25"/>
    <p:sldId id="334" r:id="rId26"/>
    <p:sldId id="335" r:id="rId27"/>
    <p:sldId id="336" r:id="rId28"/>
    <p:sldId id="352" r:id="rId29"/>
    <p:sldId id="337" r:id="rId30"/>
    <p:sldId id="350" r:id="rId31"/>
    <p:sldId id="347" r:id="rId32"/>
    <p:sldId id="355" r:id="rId33"/>
    <p:sldId id="356" r:id="rId34"/>
    <p:sldId id="357" r:id="rId35"/>
    <p:sldId id="358" r:id="rId36"/>
    <p:sldId id="359" r:id="rId37"/>
    <p:sldId id="36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及目录" id="{8B57050E-D510-4179-93C5-555DA17BF0EC}">
          <p14:sldIdLst>
            <p14:sldId id="300"/>
            <p14:sldId id="302"/>
          </p14:sldIdLst>
        </p14:section>
        <p14:section name="选题介绍" id="{3665977D-F3FE-4AD5-B3F5-3E6A4ED6E43D}">
          <p14:sldIdLst>
            <p14:sldId id="354"/>
            <p14:sldId id="306"/>
            <p14:sldId id="323"/>
            <p14:sldId id="324"/>
          </p14:sldIdLst>
        </p14:section>
        <p14:section name="实验设计与方法" id="{F97309DF-8836-4ED1-83F6-E4C45AB345EC}">
          <p14:sldIdLst>
            <p14:sldId id="353"/>
            <p14:sldId id="315"/>
            <p14:sldId id="327"/>
            <p14:sldId id="316"/>
            <p14:sldId id="328"/>
            <p14:sldId id="314"/>
            <p14:sldId id="307"/>
            <p14:sldId id="309"/>
            <p14:sldId id="310"/>
            <p14:sldId id="326"/>
            <p14:sldId id="321"/>
            <p14:sldId id="322"/>
            <p14:sldId id="351"/>
            <p14:sldId id="329"/>
            <p14:sldId id="330"/>
            <p14:sldId id="331"/>
            <p14:sldId id="332"/>
            <p14:sldId id="333"/>
            <p14:sldId id="334"/>
            <p14:sldId id="335"/>
            <p14:sldId id="336"/>
            <p14:sldId id="352"/>
            <p14:sldId id="337"/>
          </p14:sldIdLst>
        </p14:section>
        <p14:section name="结尾" id="{537318B5-1DFE-4E98-ADAC-1826795E1699}">
          <p14:sldIdLst>
            <p14:sldId id="350"/>
            <p14:sldId id="347"/>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 H" initials="CH" lastIdx="1" clrIdx="0">
    <p:extLst>
      <p:ext uri="{19B8F6BF-5375-455C-9EA6-DF929625EA0E}">
        <p15:presenceInfo xmlns:p15="http://schemas.microsoft.com/office/powerpoint/2012/main" userId="b66ede6071c05fdc" providerId="Windows Live"/>
      </p:ext>
    </p:extLst>
  </p:cmAuthor>
  <p:cmAuthor id="2" name="cheng" initials="c" lastIdx="5" clrIdx="1">
    <p:extLst>
      <p:ext uri="{19B8F6BF-5375-455C-9EA6-DF929625EA0E}">
        <p15:presenceInfo xmlns:p15="http://schemas.microsoft.com/office/powerpoint/2012/main" userId="99cac45dc3916493" providerId="Windows Live"/>
      </p:ext>
    </p:extLst>
  </p:cmAuthor>
  <p:cmAuthor id="3" name="kbr19" initials="k" lastIdx="2" clrIdx="2">
    <p:extLst>
      <p:ext uri="{19B8F6BF-5375-455C-9EA6-DF929625EA0E}">
        <p15:presenceInfo xmlns:p15="http://schemas.microsoft.com/office/powerpoint/2012/main" userId="4db9e218638063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262626"/>
    <a:srgbClr val="7721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1" autoAdjust="0"/>
    <p:restoredTop sz="96405"/>
  </p:normalViewPr>
  <p:slideViewPr>
    <p:cSldViewPr snapToGrid="0" snapToObjects="1">
      <p:cViewPr varScale="1">
        <p:scale>
          <a:sx n="67" d="100"/>
          <a:sy n="67" d="100"/>
        </p:scale>
        <p:origin x="744" y="5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86138\Desktop\THU\2020-2021&#31179;&#23395;&#23398;&#26399;&#65288;&#22823;&#20108;&#19978;&#65289;\&#39550;&#39542;&#27169;&#25311;&#23454;&#39564;SRT\20210409&#26032;&#25968;&#25454;&#12289;&#35762;&#31295;\data&#22788;&#29702;0515.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Sheet8!$H$21:$H$23</c:f>
              <c:numCache>
                <c:formatCode>General</c:formatCode>
                <c:ptCount val="3"/>
                <c:pt idx="0">
                  <c:v>0.93711096885179257</c:v>
                </c:pt>
                <c:pt idx="1">
                  <c:v>0.9415154168409231</c:v>
                </c:pt>
                <c:pt idx="2">
                  <c:v>0.94460890005986564</c:v>
                </c:pt>
              </c:numCache>
            </c:numRef>
          </c:val>
          <c:extLst>
            <c:ext xmlns:c16="http://schemas.microsoft.com/office/drawing/2014/chart" uri="{C3380CC4-5D6E-409C-BE32-E72D297353CC}">
              <c16:uniqueId val="{00000000-995E-4C3D-855F-41710C4E7959}"/>
            </c:ext>
          </c:extLst>
        </c:ser>
        <c:ser>
          <c:idx val="1"/>
          <c:order val="1"/>
          <c:tx>
            <c:v>小音量</c:v>
          </c:tx>
          <c:spPr>
            <a:solidFill>
              <a:schemeClr val="accent2"/>
            </a:solidFill>
            <a:ln>
              <a:noFill/>
            </a:ln>
            <a:effectLst/>
            <a:sp3d/>
          </c:spPr>
          <c:invertIfNegative val="0"/>
          <c:dLbls>
            <c:dLbl>
              <c:idx val="2"/>
              <c:layout>
                <c:manualLayout>
                  <c:x val="4.284030288124803E-2"/>
                  <c:y val="-1.81715474202984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5E-4C3D-855F-41710C4E7959}"/>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Sheet8!$I$21:$I$23</c:f>
              <c:numCache>
                <c:formatCode>General</c:formatCode>
                <c:ptCount val="3"/>
                <c:pt idx="0">
                  <c:v>0.91428275028692274</c:v>
                </c:pt>
                <c:pt idx="1">
                  <c:v>0.92978017658710299</c:v>
                </c:pt>
                <c:pt idx="2">
                  <c:v>0.89296295873218079</c:v>
                </c:pt>
              </c:numCache>
            </c:numRef>
          </c:val>
          <c:extLst>
            <c:ext xmlns:c16="http://schemas.microsoft.com/office/drawing/2014/chart" uri="{C3380CC4-5D6E-409C-BE32-E72D297353CC}">
              <c16:uniqueId val="{00000001-995E-4C3D-855F-41710C4E7959}"/>
            </c:ext>
          </c:extLst>
        </c:ser>
        <c:dLbls>
          <c:showLegendKey val="0"/>
          <c:showVal val="1"/>
          <c:showCatName val="0"/>
          <c:showSerName val="0"/>
          <c:showPercent val="0"/>
          <c:showBubbleSize val="0"/>
        </c:dLbls>
        <c:gapWidth val="150"/>
        <c:shape val="box"/>
        <c:axId val="471840143"/>
        <c:axId val="459547823"/>
        <c:axId val="462747471"/>
      </c:bar3DChart>
      <c:catAx>
        <c:axId val="471840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59547823"/>
        <c:crosses val="autoZero"/>
        <c:auto val="1"/>
        <c:lblAlgn val="ctr"/>
        <c:lblOffset val="100"/>
        <c:noMultiLvlLbl val="0"/>
      </c:catAx>
      <c:valAx>
        <c:axId val="459547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车速平均值</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71840143"/>
        <c:crosses val="autoZero"/>
        <c:crossBetween val="between"/>
      </c:valAx>
      <c:serAx>
        <c:axId val="46274747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5954782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Sheet8!$N$21:$N$23</c:f>
              <c:numCache>
                <c:formatCode>General</c:formatCode>
                <c:ptCount val="3"/>
                <c:pt idx="0">
                  <c:v>1.0743864560087477</c:v>
                </c:pt>
                <c:pt idx="1">
                  <c:v>1.0290534114478391</c:v>
                </c:pt>
                <c:pt idx="2">
                  <c:v>1.0608922497642108</c:v>
                </c:pt>
              </c:numCache>
            </c:numRef>
          </c:val>
          <c:extLst>
            <c:ext xmlns:c16="http://schemas.microsoft.com/office/drawing/2014/chart" uri="{C3380CC4-5D6E-409C-BE32-E72D297353CC}">
              <c16:uniqueId val="{00000000-7EBB-4C86-A1C2-24CD9F14C822}"/>
            </c:ext>
          </c:extLst>
        </c:ser>
        <c:ser>
          <c:idx val="1"/>
          <c:order val="1"/>
          <c:tx>
            <c:v>小音量</c:v>
          </c:tx>
          <c:spPr>
            <a:solidFill>
              <a:schemeClr val="accent2"/>
            </a:solidFill>
            <a:ln>
              <a:noFill/>
            </a:ln>
            <a:effectLst/>
            <a:sp3d/>
          </c:spPr>
          <c:invertIfNegative val="0"/>
          <c:dLbls>
            <c:dLbl>
              <c:idx val="0"/>
              <c:layout>
                <c:manualLayout>
                  <c:x val="3.2093767036651927E-2"/>
                  <c:y val="-2.05434137330294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BB-4C86-A1C2-24CD9F14C822}"/>
                </c:ext>
              </c:extLst>
            </c:dLbl>
            <c:dLbl>
              <c:idx val="1"/>
              <c:layout>
                <c:manualLayout>
                  <c:x val="1.7116675752881026E-2"/>
                  <c:y val="-2.73912183107059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BB-4C86-A1C2-24CD9F14C822}"/>
                </c:ext>
              </c:extLst>
            </c:dLbl>
            <c:numFmt formatCode="#,##0.00_);[Red]\(#,##0.00\)" sourceLinked="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Sheet8!$O$21:$O$23</c:f>
              <c:numCache>
                <c:formatCode>General</c:formatCode>
                <c:ptCount val="3"/>
                <c:pt idx="0">
                  <c:v>1.0319514545335915</c:v>
                </c:pt>
                <c:pt idx="1">
                  <c:v>1.0417477128791255</c:v>
                </c:pt>
                <c:pt idx="2">
                  <c:v>1.0810939900680914</c:v>
                </c:pt>
              </c:numCache>
            </c:numRef>
          </c:val>
          <c:extLst>
            <c:ext xmlns:c16="http://schemas.microsoft.com/office/drawing/2014/chart" uri="{C3380CC4-5D6E-409C-BE32-E72D297353CC}">
              <c16:uniqueId val="{00000001-7EBB-4C86-A1C2-24CD9F14C822}"/>
            </c:ext>
          </c:extLst>
        </c:ser>
        <c:dLbls>
          <c:showLegendKey val="0"/>
          <c:showVal val="1"/>
          <c:showCatName val="0"/>
          <c:showSerName val="0"/>
          <c:showPercent val="0"/>
          <c:showBubbleSize val="0"/>
        </c:dLbls>
        <c:gapWidth val="150"/>
        <c:shape val="box"/>
        <c:axId val="704598191"/>
        <c:axId val="700887487"/>
        <c:axId val="701410319"/>
      </c:bar3DChart>
      <c:catAx>
        <c:axId val="7045981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0887487"/>
        <c:crosses val="autoZero"/>
        <c:auto val="1"/>
        <c:lblAlgn val="ctr"/>
        <c:lblOffset val="100"/>
        <c:noMultiLvlLbl val="0"/>
      </c:catAx>
      <c:valAx>
        <c:axId val="700887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刹车频率</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598191"/>
        <c:crosses val="autoZero"/>
        <c:crossBetween val="between"/>
      </c:valAx>
      <c:serAx>
        <c:axId val="70141031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08874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Sheet8!$J$17:$J$19</c:f>
              <c:numCache>
                <c:formatCode>General</c:formatCode>
                <c:ptCount val="3"/>
                <c:pt idx="0">
                  <c:v>1.0635946673189824</c:v>
                </c:pt>
                <c:pt idx="1">
                  <c:v>1.4443444227005873</c:v>
                </c:pt>
                <c:pt idx="2">
                  <c:v>1.2010605391073796</c:v>
                </c:pt>
              </c:numCache>
            </c:numRef>
          </c:val>
          <c:extLst>
            <c:ext xmlns:c16="http://schemas.microsoft.com/office/drawing/2014/chart" uri="{C3380CC4-5D6E-409C-BE32-E72D297353CC}">
              <c16:uniqueId val="{00000000-7657-4BD5-A8F6-19DD7A074B08}"/>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Sheet8!$K$17:$K$19</c:f>
              <c:numCache>
                <c:formatCode>General</c:formatCode>
                <c:ptCount val="3"/>
                <c:pt idx="0">
                  <c:v>1.0880563095764157</c:v>
                </c:pt>
                <c:pt idx="1">
                  <c:v>1.1075247774761696</c:v>
                </c:pt>
                <c:pt idx="2">
                  <c:v>1.2904109589041097</c:v>
                </c:pt>
              </c:numCache>
            </c:numRef>
          </c:val>
          <c:extLst>
            <c:ext xmlns:c16="http://schemas.microsoft.com/office/drawing/2014/chart" uri="{C3380CC4-5D6E-409C-BE32-E72D297353CC}">
              <c16:uniqueId val="{00000001-7657-4BD5-A8F6-19DD7A074B08}"/>
            </c:ext>
          </c:extLst>
        </c:ser>
        <c:dLbls>
          <c:showLegendKey val="0"/>
          <c:showVal val="1"/>
          <c:showCatName val="0"/>
          <c:showSerName val="0"/>
          <c:showPercent val="0"/>
          <c:showBubbleSize val="0"/>
        </c:dLbls>
        <c:gapWidth val="150"/>
        <c:shape val="box"/>
        <c:axId val="704549391"/>
        <c:axId val="553791663"/>
        <c:axId val="553337231"/>
      </c:bar3DChart>
      <c:catAx>
        <c:axId val="704549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3791663"/>
        <c:crosses val="autoZero"/>
        <c:auto val="1"/>
        <c:lblAlgn val="ctr"/>
        <c:lblOffset val="100"/>
        <c:noMultiLvlLbl val="0"/>
      </c:catAx>
      <c:valAx>
        <c:axId val="55379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路口反应时间</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549391"/>
        <c:crosses val="autoZero"/>
        <c:crossBetween val="between"/>
      </c:valAx>
      <c:serAx>
        <c:axId val="55333723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379166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Sheet8!$M$17:$M$19</c:f>
              <c:numCache>
                <c:formatCode>General</c:formatCode>
                <c:ptCount val="3"/>
                <c:pt idx="0">
                  <c:v>0.78301813651879715</c:v>
                </c:pt>
                <c:pt idx="1">
                  <c:v>0.78369252939926648</c:v>
                </c:pt>
                <c:pt idx="2">
                  <c:v>0.8971085717452959</c:v>
                </c:pt>
              </c:numCache>
            </c:numRef>
          </c:val>
          <c:extLst>
            <c:ext xmlns:c16="http://schemas.microsoft.com/office/drawing/2014/chart" uri="{C3380CC4-5D6E-409C-BE32-E72D297353CC}">
              <c16:uniqueId val="{00000000-D623-459D-A7D0-CD1242F335A3}"/>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Sheet8!$N$17:$N$19</c:f>
              <c:numCache>
                <c:formatCode>General</c:formatCode>
                <c:ptCount val="3"/>
                <c:pt idx="0">
                  <c:v>0.91085836224541683</c:v>
                </c:pt>
                <c:pt idx="1">
                  <c:v>0.84842834400298073</c:v>
                </c:pt>
                <c:pt idx="2">
                  <c:v>0.96252074653659858</c:v>
                </c:pt>
              </c:numCache>
            </c:numRef>
          </c:val>
          <c:extLst>
            <c:ext xmlns:c16="http://schemas.microsoft.com/office/drawing/2014/chart" uri="{C3380CC4-5D6E-409C-BE32-E72D297353CC}">
              <c16:uniqueId val="{00000001-D623-459D-A7D0-CD1242F335A3}"/>
            </c:ext>
          </c:extLst>
        </c:ser>
        <c:dLbls>
          <c:showLegendKey val="0"/>
          <c:showVal val="1"/>
          <c:showCatName val="0"/>
          <c:showSerName val="0"/>
          <c:showPercent val="0"/>
          <c:showBubbleSize val="0"/>
        </c:dLbls>
        <c:gapWidth val="150"/>
        <c:shape val="box"/>
        <c:axId val="704651391"/>
        <c:axId val="551862927"/>
        <c:axId val="459417615"/>
      </c:bar3DChart>
      <c:catAx>
        <c:axId val="704651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62927"/>
        <c:crosses val="autoZero"/>
        <c:auto val="1"/>
        <c:lblAlgn val="ctr"/>
        <c:lblOffset val="100"/>
        <c:noMultiLvlLbl val="0"/>
      </c:catAx>
      <c:valAx>
        <c:axId val="551862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对行人反应时间</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651391"/>
        <c:crosses val="autoZero"/>
        <c:crossBetween val="between"/>
      </c:valAx>
      <c:serAx>
        <c:axId val="45941761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6292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Sheet8!$E$21:$E$23</c:f>
              <c:numCache>
                <c:formatCode>General</c:formatCode>
                <c:ptCount val="3"/>
                <c:pt idx="0">
                  <c:v>0.67481162621526769</c:v>
                </c:pt>
                <c:pt idx="1">
                  <c:v>0.69569024925082701</c:v>
                </c:pt>
                <c:pt idx="2">
                  <c:v>0.67671204571320898</c:v>
                </c:pt>
              </c:numCache>
            </c:numRef>
          </c:val>
          <c:extLst>
            <c:ext xmlns:c16="http://schemas.microsoft.com/office/drawing/2014/chart" uri="{C3380CC4-5D6E-409C-BE32-E72D297353CC}">
              <c16:uniqueId val="{00000000-551D-4534-B3B9-DE7AA88A9F3F}"/>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Sheet8!$F$21:$F$23</c:f>
              <c:numCache>
                <c:formatCode>General</c:formatCode>
                <c:ptCount val="3"/>
                <c:pt idx="0">
                  <c:v>0.84795171587118623</c:v>
                </c:pt>
                <c:pt idx="1">
                  <c:v>0.70512360417262987</c:v>
                </c:pt>
                <c:pt idx="2">
                  <c:v>0.6387806122757822</c:v>
                </c:pt>
              </c:numCache>
            </c:numRef>
          </c:val>
          <c:extLst>
            <c:ext xmlns:c16="http://schemas.microsoft.com/office/drawing/2014/chart" uri="{C3380CC4-5D6E-409C-BE32-E72D297353CC}">
              <c16:uniqueId val="{00000001-551D-4534-B3B9-DE7AA88A9F3F}"/>
            </c:ext>
          </c:extLst>
        </c:ser>
        <c:dLbls>
          <c:showLegendKey val="0"/>
          <c:showVal val="1"/>
          <c:showCatName val="0"/>
          <c:showSerName val="0"/>
          <c:showPercent val="0"/>
          <c:showBubbleSize val="0"/>
        </c:dLbls>
        <c:gapWidth val="150"/>
        <c:shape val="box"/>
        <c:axId val="935824287"/>
        <c:axId val="822812959"/>
        <c:axId val="1038932447"/>
      </c:bar3DChart>
      <c:catAx>
        <c:axId val="9358242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822812959"/>
        <c:crosses val="autoZero"/>
        <c:auto val="1"/>
        <c:lblAlgn val="ctr"/>
        <c:lblOffset val="100"/>
        <c:noMultiLvlLbl val="0"/>
      </c:catAx>
      <c:valAx>
        <c:axId val="822812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车速控制成功率</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935824287"/>
        <c:crosses val="autoZero"/>
        <c:crossBetween val="between"/>
      </c:valAx>
      <c:serAx>
        <c:axId val="103893244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822812959"/>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Sheet8!$K$21:$K$23</c:f>
              <c:numCache>
                <c:formatCode>General</c:formatCode>
                <c:ptCount val="3"/>
                <c:pt idx="0">
                  <c:v>0.92494018148564605</c:v>
                </c:pt>
                <c:pt idx="1">
                  <c:v>0.94096211711887801</c:v>
                </c:pt>
                <c:pt idx="2">
                  <c:v>0.90598141011909195</c:v>
                </c:pt>
              </c:numCache>
            </c:numRef>
          </c:val>
          <c:extLst>
            <c:ext xmlns:c16="http://schemas.microsoft.com/office/drawing/2014/chart" uri="{C3380CC4-5D6E-409C-BE32-E72D297353CC}">
              <c16:uniqueId val="{00000000-8363-4AF6-9183-D7BC8EB0F78F}"/>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Sheet8!$L$21:$L$23</c:f>
              <c:numCache>
                <c:formatCode>General</c:formatCode>
                <c:ptCount val="3"/>
                <c:pt idx="0">
                  <c:v>0.98269574760944145</c:v>
                </c:pt>
                <c:pt idx="1">
                  <c:v>0.89435244775644174</c:v>
                </c:pt>
                <c:pt idx="2">
                  <c:v>1.0969937671912551</c:v>
                </c:pt>
              </c:numCache>
            </c:numRef>
          </c:val>
          <c:extLst>
            <c:ext xmlns:c16="http://schemas.microsoft.com/office/drawing/2014/chart" uri="{C3380CC4-5D6E-409C-BE32-E72D297353CC}">
              <c16:uniqueId val="{00000001-8363-4AF6-9183-D7BC8EB0F78F}"/>
            </c:ext>
          </c:extLst>
        </c:ser>
        <c:dLbls>
          <c:showLegendKey val="0"/>
          <c:showVal val="1"/>
          <c:showCatName val="0"/>
          <c:showSerName val="0"/>
          <c:showPercent val="0"/>
          <c:showBubbleSize val="0"/>
        </c:dLbls>
        <c:gapWidth val="150"/>
        <c:shape val="box"/>
        <c:axId val="556190671"/>
        <c:axId val="551877071"/>
        <c:axId val="693414495"/>
      </c:bar3DChart>
      <c:catAx>
        <c:axId val="5561906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77071"/>
        <c:crosses val="autoZero"/>
        <c:auto val="1"/>
        <c:lblAlgn val="ctr"/>
        <c:lblOffset val="100"/>
        <c:noMultiLvlLbl val="0"/>
      </c:catAx>
      <c:valAx>
        <c:axId val="55187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车道偏移量</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6190671"/>
        <c:crosses val="autoZero"/>
        <c:crossBetween val="between"/>
      </c:valAx>
      <c:serAx>
        <c:axId val="69341449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77071"/>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Sheet8!$N$21:$N$23</c:f>
              <c:numCache>
                <c:formatCode>General</c:formatCode>
                <c:ptCount val="3"/>
                <c:pt idx="0">
                  <c:v>1.0743864560087477</c:v>
                </c:pt>
                <c:pt idx="1">
                  <c:v>1.0290534114478391</c:v>
                </c:pt>
                <c:pt idx="2">
                  <c:v>1.0608922497642108</c:v>
                </c:pt>
              </c:numCache>
            </c:numRef>
          </c:val>
          <c:extLst>
            <c:ext xmlns:c16="http://schemas.microsoft.com/office/drawing/2014/chart" uri="{C3380CC4-5D6E-409C-BE32-E72D297353CC}">
              <c16:uniqueId val="{00000000-7EBB-4C86-A1C2-24CD9F14C822}"/>
            </c:ext>
          </c:extLst>
        </c:ser>
        <c:ser>
          <c:idx val="1"/>
          <c:order val="1"/>
          <c:tx>
            <c:v>小音量</c:v>
          </c:tx>
          <c:spPr>
            <a:solidFill>
              <a:schemeClr val="accent2"/>
            </a:solidFill>
            <a:ln>
              <a:noFill/>
            </a:ln>
            <a:effectLst/>
            <a:sp3d/>
          </c:spPr>
          <c:invertIfNegative val="0"/>
          <c:dLbls>
            <c:dLbl>
              <c:idx val="0"/>
              <c:layout>
                <c:manualLayout>
                  <c:x val="3.2093767036651927E-2"/>
                  <c:y val="-2.05434137330294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BB-4C86-A1C2-24CD9F14C822}"/>
                </c:ext>
              </c:extLst>
            </c:dLbl>
            <c:dLbl>
              <c:idx val="1"/>
              <c:layout>
                <c:manualLayout>
                  <c:x val="1.7116675752881026E-2"/>
                  <c:y val="-2.73912183107059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BB-4C86-A1C2-24CD9F14C822}"/>
                </c:ext>
              </c:extLst>
            </c:dLbl>
            <c:numFmt formatCode="#,##0.00_);[Red]\(#,##0.00\)" sourceLinked="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Sheet8!$O$21:$O$23</c:f>
              <c:numCache>
                <c:formatCode>General</c:formatCode>
                <c:ptCount val="3"/>
                <c:pt idx="0">
                  <c:v>1.0319514545335915</c:v>
                </c:pt>
                <c:pt idx="1">
                  <c:v>1.0417477128791255</c:v>
                </c:pt>
                <c:pt idx="2">
                  <c:v>1.0810939900680914</c:v>
                </c:pt>
              </c:numCache>
            </c:numRef>
          </c:val>
          <c:extLst>
            <c:ext xmlns:c16="http://schemas.microsoft.com/office/drawing/2014/chart" uri="{C3380CC4-5D6E-409C-BE32-E72D297353CC}">
              <c16:uniqueId val="{00000001-7EBB-4C86-A1C2-24CD9F14C822}"/>
            </c:ext>
          </c:extLst>
        </c:ser>
        <c:dLbls>
          <c:showLegendKey val="0"/>
          <c:showVal val="1"/>
          <c:showCatName val="0"/>
          <c:showSerName val="0"/>
          <c:showPercent val="0"/>
          <c:showBubbleSize val="0"/>
        </c:dLbls>
        <c:gapWidth val="150"/>
        <c:shape val="box"/>
        <c:axId val="704598191"/>
        <c:axId val="700887487"/>
        <c:axId val="701410319"/>
      </c:bar3DChart>
      <c:catAx>
        <c:axId val="7045981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0887487"/>
        <c:crosses val="autoZero"/>
        <c:auto val="1"/>
        <c:lblAlgn val="ctr"/>
        <c:lblOffset val="100"/>
        <c:noMultiLvlLbl val="0"/>
      </c:catAx>
      <c:valAx>
        <c:axId val="700887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刹车频率</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598191"/>
        <c:crosses val="autoZero"/>
        <c:crossBetween val="between"/>
      </c:valAx>
      <c:serAx>
        <c:axId val="70141031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088748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Sheet8!$J$17:$J$19</c:f>
              <c:numCache>
                <c:formatCode>General</c:formatCode>
                <c:ptCount val="3"/>
                <c:pt idx="0">
                  <c:v>1.0635946673189824</c:v>
                </c:pt>
                <c:pt idx="1">
                  <c:v>1.4443444227005873</c:v>
                </c:pt>
                <c:pt idx="2">
                  <c:v>1.2010605391073796</c:v>
                </c:pt>
              </c:numCache>
            </c:numRef>
          </c:val>
          <c:extLst>
            <c:ext xmlns:c16="http://schemas.microsoft.com/office/drawing/2014/chart" uri="{C3380CC4-5D6E-409C-BE32-E72D297353CC}">
              <c16:uniqueId val="{00000000-7657-4BD5-A8F6-19DD7A074B08}"/>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Sheet8!$K$17:$K$19</c:f>
              <c:numCache>
                <c:formatCode>General</c:formatCode>
                <c:ptCount val="3"/>
                <c:pt idx="0">
                  <c:v>1.0880563095764157</c:v>
                </c:pt>
                <c:pt idx="1">
                  <c:v>1.1075247774761696</c:v>
                </c:pt>
                <c:pt idx="2">
                  <c:v>1.2904109589041097</c:v>
                </c:pt>
              </c:numCache>
            </c:numRef>
          </c:val>
          <c:extLst>
            <c:ext xmlns:c16="http://schemas.microsoft.com/office/drawing/2014/chart" uri="{C3380CC4-5D6E-409C-BE32-E72D297353CC}">
              <c16:uniqueId val="{00000001-7657-4BD5-A8F6-19DD7A074B08}"/>
            </c:ext>
          </c:extLst>
        </c:ser>
        <c:dLbls>
          <c:showLegendKey val="0"/>
          <c:showVal val="1"/>
          <c:showCatName val="0"/>
          <c:showSerName val="0"/>
          <c:showPercent val="0"/>
          <c:showBubbleSize val="0"/>
        </c:dLbls>
        <c:gapWidth val="150"/>
        <c:shape val="box"/>
        <c:axId val="704549391"/>
        <c:axId val="553791663"/>
        <c:axId val="553337231"/>
      </c:bar3DChart>
      <c:catAx>
        <c:axId val="704549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3791663"/>
        <c:crosses val="autoZero"/>
        <c:auto val="1"/>
        <c:lblAlgn val="ctr"/>
        <c:lblOffset val="100"/>
        <c:noMultiLvlLbl val="0"/>
      </c:catAx>
      <c:valAx>
        <c:axId val="55379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路口反应时间</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549391"/>
        <c:crosses val="autoZero"/>
        <c:crossBetween val="between"/>
      </c:valAx>
      <c:serAx>
        <c:axId val="55333723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379166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Sheet8!$M$17:$M$19</c:f>
              <c:numCache>
                <c:formatCode>General</c:formatCode>
                <c:ptCount val="3"/>
                <c:pt idx="0">
                  <c:v>0.78301813651879715</c:v>
                </c:pt>
                <c:pt idx="1">
                  <c:v>0.78369252939926648</c:v>
                </c:pt>
                <c:pt idx="2">
                  <c:v>0.8971085717452959</c:v>
                </c:pt>
              </c:numCache>
            </c:numRef>
          </c:val>
          <c:extLst>
            <c:ext xmlns:c16="http://schemas.microsoft.com/office/drawing/2014/chart" uri="{C3380CC4-5D6E-409C-BE32-E72D297353CC}">
              <c16:uniqueId val="{00000000-D623-459D-A7D0-CD1242F335A3}"/>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Sheet8!$H$17:$H$19</c:f>
              <c:strCache>
                <c:ptCount val="3"/>
                <c:pt idx="0">
                  <c:v>汉语</c:v>
                </c:pt>
                <c:pt idx="1">
                  <c:v>蒙语</c:v>
                </c:pt>
                <c:pt idx="2">
                  <c:v>纯音乐</c:v>
                </c:pt>
              </c:strCache>
            </c:strRef>
          </c:cat>
          <c:val>
            <c:numRef>
              <c:f>Sheet8!$N$17:$N$19</c:f>
              <c:numCache>
                <c:formatCode>General</c:formatCode>
                <c:ptCount val="3"/>
                <c:pt idx="0">
                  <c:v>0.91085836224541683</c:v>
                </c:pt>
                <c:pt idx="1">
                  <c:v>0.84842834400298073</c:v>
                </c:pt>
                <c:pt idx="2">
                  <c:v>0.96252074653659858</c:v>
                </c:pt>
              </c:numCache>
            </c:numRef>
          </c:val>
          <c:extLst>
            <c:ext xmlns:c16="http://schemas.microsoft.com/office/drawing/2014/chart" uri="{C3380CC4-5D6E-409C-BE32-E72D297353CC}">
              <c16:uniqueId val="{00000001-D623-459D-A7D0-CD1242F335A3}"/>
            </c:ext>
          </c:extLst>
        </c:ser>
        <c:dLbls>
          <c:showLegendKey val="0"/>
          <c:showVal val="1"/>
          <c:showCatName val="0"/>
          <c:showSerName val="0"/>
          <c:showPercent val="0"/>
          <c:showBubbleSize val="0"/>
        </c:dLbls>
        <c:gapWidth val="150"/>
        <c:shape val="box"/>
        <c:axId val="704651391"/>
        <c:axId val="551862927"/>
        <c:axId val="459417615"/>
      </c:bar3DChart>
      <c:catAx>
        <c:axId val="704651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62927"/>
        <c:crosses val="autoZero"/>
        <c:auto val="1"/>
        <c:lblAlgn val="ctr"/>
        <c:lblOffset val="100"/>
        <c:noMultiLvlLbl val="0"/>
      </c:catAx>
      <c:valAx>
        <c:axId val="551862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对行人反应时间</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704651391"/>
        <c:crosses val="autoZero"/>
        <c:crossBetween val="between"/>
      </c:valAx>
      <c:serAx>
        <c:axId val="45941761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6292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Sheet8!$H$21:$H$23</c:f>
              <c:numCache>
                <c:formatCode>General</c:formatCode>
                <c:ptCount val="3"/>
                <c:pt idx="0">
                  <c:v>0.93711096885179257</c:v>
                </c:pt>
                <c:pt idx="1">
                  <c:v>0.9415154168409231</c:v>
                </c:pt>
                <c:pt idx="2">
                  <c:v>0.94460890005986564</c:v>
                </c:pt>
              </c:numCache>
            </c:numRef>
          </c:val>
          <c:extLst>
            <c:ext xmlns:c16="http://schemas.microsoft.com/office/drawing/2014/chart" uri="{C3380CC4-5D6E-409C-BE32-E72D297353CC}">
              <c16:uniqueId val="{00000000-995E-4C3D-855F-41710C4E7959}"/>
            </c:ext>
          </c:extLst>
        </c:ser>
        <c:ser>
          <c:idx val="1"/>
          <c:order val="1"/>
          <c:tx>
            <c:v>小音量</c:v>
          </c:tx>
          <c:spPr>
            <a:solidFill>
              <a:schemeClr val="accent2"/>
            </a:solidFill>
            <a:ln>
              <a:noFill/>
            </a:ln>
            <a:effectLst/>
            <a:sp3d/>
          </c:spPr>
          <c:invertIfNegative val="0"/>
          <c:dLbls>
            <c:dLbl>
              <c:idx val="2"/>
              <c:layout>
                <c:manualLayout>
                  <c:x val="4.284030288124803E-2"/>
                  <c:y val="-1.81715474202984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5E-4C3D-855F-41710C4E7959}"/>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Sheet8!$I$21:$I$23</c:f>
              <c:numCache>
                <c:formatCode>General</c:formatCode>
                <c:ptCount val="3"/>
                <c:pt idx="0">
                  <c:v>0.91428275028692274</c:v>
                </c:pt>
                <c:pt idx="1">
                  <c:v>0.92978017658710299</c:v>
                </c:pt>
                <c:pt idx="2">
                  <c:v>0.89296295873218079</c:v>
                </c:pt>
              </c:numCache>
            </c:numRef>
          </c:val>
          <c:extLst>
            <c:ext xmlns:c16="http://schemas.microsoft.com/office/drawing/2014/chart" uri="{C3380CC4-5D6E-409C-BE32-E72D297353CC}">
              <c16:uniqueId val="{00000001-995E-4C3D-855F-41710C4E7959}"/>
            </c:ext>
          </c:extLst>
        </c:ser>
        <c:dLbls>
          <c:showLegendKey val="0"/>
          <c:showVal val="1"/>
          <c:showCatName val="0"/>
          <c:showSerName val="0"/>
          <c:showPercent val="0"/>
          <c:showBubbleSize val="0"/>
        </c:dLbls>
        <c:gapWidth val="150"/>
        <c:shape val="box"/>
        <c:axId val="471840143"/>
        <c:axId val="459547823"/>
        <c:axId val="462747471"/>
      </c:bar3DChart>
      <c:catAx>
        <c:axId val="471840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59547823"/>
        <c:crosses val="autoZero"/>
        <c:auto val="1"/>
        <c:lblAlgn val="ctr"/>
        <c:lblOffset val="100"/>
        <c:noMultiLvlLbl val="0"/>
      </c:catAx>
      <c:valAx>
        <c:axId val="459547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车速平均值</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71840143"/>
        <c:crosses val="autoZero"/>
        <c:crossBetween val="between"/>
      </c:valAx>
      <c:serAx>
        <c:axId val="46274747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45954782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Sheet8!$E$21:$E$23</c:f>
              <c:numCache>
                <c:formatCode>General</c:formatCode>
                <c:ptCount val="3"/>
                <c:pt idx="0">
                  <c:v>0.67481162621526769</c:v>
                </c:pt>
                <c:pt idx="1">
                  <c:v>0.69569024925082701</c:v>
                </c:pt>
                <c:pt idx="2">
                  <c:v>0.67671204571320898</c:v>
                </c:pt>
              </c:numCache>
            </c:numRef>
          </c:val>
          <c:extLst>
            <c:ext xmlns:c16="http://schemas.microsoft.com/office/drawing/2014/chart" uri="{C3380CC4-5D6E-409C-BE32-E72D297353CC}">
              <c16:uniqueId val="{00000000-551D-4534-B3B9-DE7AA88A9F3F}"/>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Sheet8!$F$21:$F$23</c:f>
              <c:numCache>
                <c:formatCode>General</c:formatCode>
                <c:ptCount val="3"/>
                <c:pt idx="0">
                  <c:v>0.84795171587118623</c:v>
                </c:pt>
                <c:pt idx="1">
                  <c:v>0.70512360417262987</c:v>
                </c:pt>
                <c:pt idx="2">
                  <c:v>0.6387806122757822</c:v>
                </c:pt>
              </c:numCache>
            </c:numRef>
          </c:val>
          <c:extLst>
            <c:ext xmlns:c16="http://schemas.microsoft.com/office/drawing/2014/chart" uri="{C3380CC4-5D6E-409C-BE32-E72D297353CC}">
              <c16:uniqueId val="{00000001-551D-4534-B3B9-DE7AA88A9F3F}"/>
            </c:ext>
          </c:extLst>
        </c:ser>
        <c:dLbls>
          <c:showLegendKey val="0"/>
          <c:showVal val="1"/>
          <c:showCatName val="0"/>
          <c:showSerName val="0"/>
          <c:showPercent val="0"/>
          <c:showBubbleSize val="0"/>
        </c:dLbls>
        <c:gapWidth val="150"/>
        <c:shape val="box"/>
        <c:axId val="935824287"/>
        <c:axId val="822812959"/>
        <c:axId val="1038932447"/>
      </c:bar3DChart>
      <c:catAx>
        <c:axId val="9358242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822812959"/>
        <c:crosses val="autoZero"/>
        <c:auto val="1"/>
        <c:lblAlgn val="ctr"/>
        <c:lblOffset val="100"/>
        <c:noMultiLvlLbl val="0"/>
      </c:catAx>
      <c:valAx>
        <c:axId val="822812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车速控制成功率</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935824287"/>
        <c:crosses val="autoZero"/>
        <c:crossBetween val="between"/>
      </c:valAx>
      <c:serAx>
        <c:axId val="1038932447"/>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822812959"/>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v>大音量</c:v>
          </c:tx>
          <c:spPr>
            <a:solidFill>
              <a:schemeClr val="accent1"/>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Sheet8!$K$21:$K$23</c:f>
              <c:numCache>
                <c:formatCode>General</c:formatCode>
                <c:ptCount val="3"/>
                <c:pt idx="0">
                  <c:v>0.92494018148564605</c:v>
                </c:pt>
                <c:pt idx="1">
                  <c:v>0.94096211711887801</c:v>
                </c:pt>
                <c:pt idx="2">
                  <c:v>0.90598141011909195</c:v>
                </c:pt>
              </c:numCache>
            </c:numRef>
          </c:val>
          <c:extLst>
            <c:ext xmlns:c16="http://schemas.microsoft.com/office/drawing/2014/chart" uri="{C3380CC4-5D6E-409C-BE32-E72D297353CC}">
              <c16:uniqueId val="{00000000-8363-4AF6-9183-D7BC8EB0F78F}"/>
            </c:ext>
          </c:extLst>
        </c:ser>
        <c:ser>
          <c:idx val="1"/>
          <c:order val="1"/>
          <c:tx>
            <c:v>小音量</c:v>
          </c:tx>
          <c:spPr>
            <a:solidFill>
              <a:schemeClr val="accent2"/>
            </a:solidFill>
            <a:ln>
              <a:noFill/>
            </a:ln>
            <a:effectLst/>
            <a:sp3d/>
          </c:spPr>
          <c:invertIfNegative val="0"/>
          <c:dLbls>
            <c:numFmt formatCode="#,##0.00_);[Red]\(#,##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Sheet8!$D$21:$D$23</c:f>
              <c:strCache>
                <c:ptCount val="3"/>
                <c:pt idx="0">
                  <c:v>汉语</c:v>
                </c:pt>
                <c:pt idx="1">
                  <c:v>蒙语</c:v>
                </c:pt>
                <c:pt idx="2">
                  <c:v>纯音乐</c:v>
                </c:pt>
              </c:strCache>
            </c:strRef>
          </c:cat>
          <c:val>
            <c:numRef>
              <c:f>Sheet8!$L$21:$L$23</c:f>
              <c:numCache>
                <c:formatCode>General</c:formatCode>
                <c:ptCount val="3"/>
                <c:pt idx="0">
                  <c:v>0.98269574760944145</c:v>
                </c:pt>
                <c:pt idx="1">
                  <c:v>0.89435244775644174</c:v>
                </c:pt>
                <c:pt idx="2">
                  <c:v>1.0969937671912551</c:v>
                </c:pt>
              </c:numCache>
            </c:numRef>
          </c:val>
          <c:extLst>
            <c:ext xmlns:c16="http://schemas.microsoft.com/office/drawing/2014/chart" uri="{C3380CC4-5D6E-409C-BE32-E72D297353CC}">
              <c16:uniqueId val="{00000001-8363-4AF6-9183-D7BC8EB0F78F}"/>
            </c:ext>
          </c:extLst>
        </c:ser>
        <c:dLbls>
          <c:showLegendKey val="0"/>
          <c:showVal val="1"/>
          <c:showCatName val="0"/>
          <c:showSerName val="0"/>
          <c:showPercent val="0"/>
          <c:showBubbleSize val="0"/>
        </c:dLbls>
        <c:gapWidth val="150"/>
        <c:shape val="box"/>
        <c:axId val="556190671"/>
        <c:axId val="551877071"/>
        <c:axId val="693414495"/>
      </c:bar3DChart>
      <c:catAx>
        <c:axId val="5561906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77071"/>
        <c:crosses val="autoZero"/>
        <c:auto val="1"/>
        <c:lblAlgn val="ctr"/>
        <c:lblOffset val="100"/>
        <c:noMultiLvlLbl val="0"/>
      </c:catAx>
      <c:valAx>
        <c:axId val="551877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r>
                  <a:rPr lang="zh-CN"/>
                  <a:t>车道偏移量</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6190671"/>
        <c:crosses val="autoZero"/>
        <c:crossBetween val="between"/>
      </c:valAx>
      <c:serAx>
        <c:axId val="69341449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crossAx val="551877071"/>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6"/>
      </a:solidFill>
      <a:prstDash val="solid"/>
      <a:miter lim="800000"/>
    </a:ln>
    <a:effectLst/>
  </c:spPr>
  <c:txPr>
    <a:bodyPr/>
    <a:lstStyle/>
    <a:p>
      <a:pPr>
        <a:defRPr sz="1600">
          <a:solidFill>
            <a:schemeClr val="dk1"/>
          </a:solidFill>
          <a:latin typeface="微软雅黑" panose="020B0503020204020204" pitchFamily="34" charset="-122"/>
          <a:ea typeface="微软雅黑" panose="020B0503020204020204" pitchFamily="34" charset="-122"/>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2C442-C2E6-47E3-90FF-08D85F6D01F2}"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zh-CN" altLang="en-US"/>
        </a:p>
      </dgm:t>
    </dgm:pt>
    <dgm:pt modelId="{C67529BA-0803-4EB8-878C-CE10FD1959A2}">
      <dgm:prSet phldrT="[文本]"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AEEAEFC4-7AA1-4E6B-8559-43B2CE8218AC}" type="par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52C30AB-D865-4DED-B9D5-44B38B389241}" type="sib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DCDFED7-BCDA-48D4-B2D5-0D3B04AB7C2B}">
      <dgm:prSet phldrT="[文本]"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ltLang="en-US"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、选题背景</a:t>
          </a:r>
        </a:p>
      </dgm:t>
    </dgm:pt>
    <dgm:pt modelId="{B5233FA9-E549-45F9-85C4-D207817C4AE4}" type="parTrans" cxnId="{F7509F74-43A0-4A88-8001-0CCBBE88793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70083D9-2B2B-4082-A57E-EA9D83EB9FB7}" type="sibTrans" cxnId="{F7509F74-43A0-4A88-8001-0CCBBE8879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D2351F-D4AC-4345-B98C-21D07C90DAFC}">
      <dgm:prSet custT="1"/>
      <dgm:spPr/>
      <dgm:t>
        <a:bodyPr/>
        <a:lstStyle/>
        <a:p>
          <a:r>
            <a:rPr lang="zh-CN" altLang="en-US" sz="1200" dirty="0">
              <a:latin typeface="微软雅黑" panose="020B0503020204020204" pitchFamily="34" charset="-122"/>
              <a:ea typeface="微软雅黑" panose="020B0503020204020204" pitchFamily="34" charset="-122"/>
            </a:rPr>
            <a:t>音乐</a:t>
          </a:r>
        </a:p>
      </dgm:t>
    </dgm:pt>
    <dgm:pt modelId="{9F2A9B18-0B4C-442A-A646-34EA5267CBEF}" type="parTrans" cxnId="{296635CB-E5EC-4086-9B5C-A9BC29D3731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57C31F6-C34E-432B-9F09-FDA3D2FDA254}" type="sibTrans" cxnId="{296635CB-E5EC-4086-9B5C-A9BC29D373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B2BE4B8-4C0D-4B7A-A9AE-5368555E777B}">
      <dgm:prSet custT="1"/>
      <dgm:spPr/>
      <dgm:t>
        <a:bodyPr/>
        <a:lstStyle/>
        <a:p>
          <a:r>
            <a:rPr lang="zh-CN" altLang="en-US" sz="1200" dirty="0">
              <a:latin typeface="微软雅黑" panose="020B0503020204020204" pitchFamily="34" charset="-122"/>
              <a:ea typeface="微软雅黑" panose="020B0503020204020204" pitchFamily="34" charset="-122"/>
            </a:rPr>
            <a:t>音量</a:t>
          </a:r>
        </a:p>
      </dgm:t>
    </dgm:pt>
    <dgm:pt modelId="{B842FDA3-7BF0-4282-AB2E-82F0C70FC30C}" type="parTrans" cxnId="{BBFF5920-AC63-4D9C-8CB0-60B630D3FD70}">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A61EE5B-8F30-4B78-877C-6BEF97E1F7BF}" type="sibTrans" cxnId="{BBFF5920-AC63-4D9C-8CB0-60B630D3FD7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C9B658-6450-4E5B-87D0-D03BBE2FE197}">
      <dgm:prSet custT="1"/>
      <dgm:spPr/>
      <dgm:t>
        <a:bodyPr/>
        <a:lstStyle/>
        <a:p>
          <a:r>
            <a:rPr lang="zh-CN" altLang="en-US" sz="1200" dirty="0">
              <a:latin typeface="微软雅黑" panose="020B0503020204020204" pitchFamily="34" charset="-122"/>
              <a:ea typeface="微软雅黑" panose="020B0503020204020204" pitchFamily="34" charset="-122"/>
            </a:rPr>
            <a:t>语言</a:t>
          </a:r>
        </a:p>
      </dgm:t>
    </dgm:pt>
    <dgm:pt modelId="{D7E8B2F0-2A1D-4731-A926-D8B708CF4189}" type="parTrans" cxnId="{A0B441A7-CF26-44E5-A7C6-BCEF43817E3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8A74783-2388-46FB-AF66-06EDE2893E63}" type="sibTrans" cxnId="{A0B441A7-CF26-44E5-A7C6-BCEF43817E3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F1E812-7B9F-4CEC-B47D-6FB72AC19AD8}">
      <dgm:prSet custT="1"/>
      <dgm:spPr/>
      <dgm:t>
        <a:bodyPr/>
        <a:lstStyle/>
        <a:p>
          <a:r>
            <a:rPr lang="zh-CN" altLang="en-US" sz="1200" dirty="0">
              <a:latin typeface="微软雅黑" panose="020B0503020204020204" pitchFamily="34" charset="-122"/>
              <a:ea typeface="微软雅黑" panose="020B0503020204020204" pitchFamily="34" charset="-122"/>
            </a:rPr>
            <a:t>危险情况</a:t>
          </a:r>
        </a:p>
      </dgm:t>
    </dgm:pt>
    <dgm:pt modelId="{DA27AD1E-D429-4147-9ED1-133FA49BCC31}" type="parTrans" cxnId="{F05ABEFE-3BC7-4C7D-B099-B2655CE73251}">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EDEC9A-F024-44BD-A970-9EF2601D1C9F}" type="sibTrans" cxnId="{F05ABEFE-3BC7-4C7D-B099-B2655CE73251}">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094F3E4-9B5F-4DCF-8011-24D9A13584C3}">
      <dgm:prSet custT="1"/>
      <dgm:spPr/>
      <dgm:t>
        <a:bodyPr/>
        <a:lstStyle/>
        <a:p>
          <a:r>
            <a:rPr lang="en-US" altLang="en-US"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、数据分析及结论</a:t>
          </a:r>
        </a:p>
      </dgm:t>
    </dgm:pt>
    <dgm:pt modelId="{EFD72097-8193-4F3A-A065-94627EED2018}" type="parTrans" cxnId="{BDBF1A62-5F8E-4DC0-BB43-58A48AD34D1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4EF003-DEBA-49CD-8F29-F2DD4550E801}" type="sibTrans" cxnId="{BDBF1A62-5F8E-4DC0-BB43-58A48AD34D1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6A69774-B75D-4574-9FED-9D9C6F8A4245}">
      <dgm:prSet custT="1"/>
      <dgm:spPr/>
      <dgm:t>
        <a:bodyPr/>
        <a:lstStyle/>
        <a:p>
          <a:r>
            <a:rPr lang="zh-CN" altLang="en-US" sz="1200" dirty="0">
              <a:latin typeface="微软雅黑" panose="020B0503020204020204" pitchFamily="34" charset="-122"/>
              <a:ea typeface="微软雅黑" panose="020B0503020204020204" pitchFamily="34" charset="-122"/>
            </a:rPr>
            <a:t>车速</a:t>
          </a:r>
        </a:p>
      </dgm:t>
    </dgm:pt>
    <dgm:pt modelId="{F71C3CB8-ACEC-416B-A4C7-B4E67D5249A5}" type="parTrans" cxnId="{69359C24-0428-4B9C-B125-7395F1E2070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76BD94C-0B2B-4452-B5A4-26E26B0F703E}" type="sibTrans" cxnId="{69359C24-0428-4B9C-B125-7395F1E2070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46DBA4A-76C4-4726-B794-D0D49778CC92}">
      <dgm:prSet custT="1"/>
      <dgm:spPr/>
      <dgm:t>
        <a:bodyPr/>
        <a:lstStyle/>
        <a:p>
          <a:r>
            <a:rPr lang="zh-CN" altLang="en-US" sz="1200" dirty="0">
              <a:latin typeface="微软雅黑" panose="020B0503020204020204" pitchFamily="34" charset="-122"/>
              <a:ea typeface="微软雅黑" panose="020B0503020204020204" pitchFamily="34" charset="-122"/>
            </a:rPr>
            <a:t>偏移量</a:t>
          </a:r>
        </a:p>
      </dgm:t>
    </dgm:pt>
    <dgm:pt modelId="{F1319218-0B08-45BE-8E96-0BCE96FD3AA8}" type="parTrans" cxnId="{DA95C6D7-11AD-4974-A454-8E0C513EAAC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E396E0C0-13CF-4455-8D56-4CD6992BAB9A}" type="sibTrans" cxnId="{DA95C6D7-11AD-4974-A454-8E0C513EAAC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2AD4714-0627-4BCE-81FD-9AADA7E5FC6A}">
      <dgm:prSet custT="1"/>
      <dgm:spPr/>
      <dgm:t>
        <a:bodyPr/>
        <a:lstStyle/>
        <a:p>
          <a:r>
            <a:rPr lang="zh-CN" altLang="en-US" sz="1200" dirty="0">
              <a:latin typeface="微软雅黑" panose="020B0503020204020204" pitchFamily="34" charset="-122"/>
              <a:ea typeface="微软雅黑" panose="020B0503020204020204" pitchFamily="34" charset="-122"/>
            </a:rPr>
            <a:t>刹车频率</a:t>
          </a:r>
        </a:p>
      </dgm:t>
    </dgm:pt>
    <dgm:pt modelId="{091DB325-1A5D-4D9B-9E28-FA5793FC22FE}" type="parTrans" cxnId="{870B8038-C099-43DC-9045-51030651D20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554D739-C97A-4F65-B1C2-20BCD9161EC1}" type="sibTrans" cxnId="{870B8038-C099-43DC-9045-51030651D2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8DD20C5-BCA4-4B37-AA8E-EE002C91C8AC}">
      <dgm:prSet custT="1"/>
      <dgm:spPr/>
      <dgm:t>
        <a:bodyPr/>
        <a:lstStyle/>
        <a:p>
          <a:r>
            <a:rPr lang="zh-CN" altLang="en-US" sz="1200" dirty="0">
              <a:latin typeface="微软雅黑" panose="020B0503020204020204" pitchFamily="34" charset="-122"/>
              <a:ea typeface="微软雅黑" panose="020B0503020204020204" pitchFamily="34" charset="-122"/>
            </a:rPr>
            <a:t>反应时间</a:t>
          </a:r>
        </a:p>
      </dgm:t>
    </dgm:pt>
    <dgm:pt modelId="{96433E07-D039-4A13-867E-21FEA1FAACA4}" type="parTrans" cxnId="{015893D1-33AF-4FE6-9A8A-6ACB2948303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9937BA0B-110F-445C-8D43-2688F0E10CD1}" type="sibTrans" cxnId="{015893D1-33AF-4FE6-9A8A-6ACB294830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1E7AC3A-B519-4928-BFAA-14019F46C51C}">
      <dgm:prSet custT="1"/>
      <dgm:spPr/>
      <dgm:t>
        <a:bodyPr/>
        <a:lstStyle/>
        <a:p>
          <a:r>
            <a:rPr lang="zh-CN" altLang="en-US" sz="1200" dirty="0">
              <a:latin typeface="微软雅黑" panose="020B0503020204020204" pitchFamily="34" charset="-122"/>
              <a:ea typeface="微软雅黑" panose="020B0503020204020204" pitchFamily="34" charset="-122"/>
            </a:rPr>
            <a:t>车辆</a:t>
          </a:r>
        </a:p>
      </dgm:t>
    </dgm:pt>
    <dgm:pt modelId="{EFE87F6E-CD75-4A7A-85D8-FC783E6430DC}" type="parTrans" cxnId="{9E1D0352-D3B1-4025-A661-8EF92A2AC48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2329329-AAE8-4EF0-A689-BCB0B8EE0147}" type="sibTrans" cxnId="{9E1D0352-D3B1-4025-A661-8EF92A2AC48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3829747-5207-4928-873A-6126DE89ABBD}">
      <dgm:prSet custT="1"/>
      <dgm:spPr/>
      <dgm:t>
        <a:bodyPr/>
        <a:lstStyle/>
        <a:p>
          <a:r>
            <a:rPr lang="zh-CN" altLang="en-US" sz="1200" dirty="0">
              <a:latin typeface="微软雅黑" panose="020B0503020204020204" pitchFamily="34" charset="-122"/>
              <a:ea typeface="微软雅黑" panose="020B0503020204020204" pitchFamily="34" charset="-122"/>
            </a:rPr>
            <a:t>行人</a:t>
          </a:r>
        </a:p>
      </dgm:t>
    </dgm:pt>
    <dgm:pt modelId="{BB530C37-A531-4BFA-A512-36F02F6A49B5}" type="parTrans" cxnId="{34106260-A860-49F3-974C-F081A577378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BE29850-9773-4130-8B56-0106ED89321B}" type="sibTrans" cxnId="{34106260-A860-49F3-974C-F081A577378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BDC40C-D56C-44DD-978B-E501B07B87CB}">
      <dgm:prSet custT="1"/>
      <dgm:spPr/>
      <dgm:t>
        <a:bodyPr/>
        <a:lstStyle/>
        <a:p>
          <a:r>
            <a:rPr lang="en-US" altLang="en-US"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、建议与展望</a:t>
          </a:r>
        </a:p>
      </dgm:t>
    </dgm:pt>
    <dgm:pt modelId="{9EBB0390-0CA1-4ACB-9AD7-5CD08B33F647}" type="parTrans" cxnId="{AC6E67AE-88DA-4C95-A699-F71D0762276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1E6DE98-52CB-48E2-92C2-CC917B3F7C3E}" type="sibTrans" cxnId="{AC6E67AE-88DA-4C95-A699-F71D0762276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AF92C75-4155-482E-B28B-0C4FAC957F42}">
      <dgm:prSet custT="1"/>
      <dgm:spPr/>
      <dgm: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、实验设计与方法</a:t>
          </a:r>
        </a:p>
      </dgm:t>
    </dgm:pt>
    <dgm:pt modelId="{10E35A07-437F-47D4-B831-6A52CCC5C58F}" type="parTrans" cxnId="{BE3A8FF8-F76C-4391-B4A5-0A265AB101D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7F30230-34E7-4E27-B1A5-21349618B6E0}" type="sibTrans" cxnId="{BE3A8FF8-F76C-4391-B4A5-0A265AB101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CD002AF-516E-4C5B-B6AB-4FCD3BD49E83}">
      <dgm:prSet custT="1"/>
      <dgm:spPr/>
      <dgm:t>
        <a:bodyPr/>
        <a:lstStyle/>
        <a:p>
          <a:r>
            <a:rPr lang="zh-CN" altLang="en-US" sz="1200" dirty="0">
              <a:latin typeface="微软雅黑" panose="020B0503020204020204" pitchFamily="34" charset="-122"/>
              <a:ea typeface="微软雅黑" panose="020B0503020204020204" pitchFamily="34" charset="-122"/>
            </a:rPr>
            <a:t>道路模型</a:t>
          </a:r>
        </a:p>
      </dgm:t>
    </dgm:pt>
    <dgm:pt modelId="{B1D02407-F4D1-4E9B-B69E-93E496151232}" type="parTrans" cxnId="{1F0F4A5E-E528-4343-BE0C-249D1AB11EC4}">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CC7F69F1-5425-4C6F-8F7C-42645EC71A23}" type="sibTrans" cxnId="{1F0F4A5E-E528-4343-BE0C-249D1AB11E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2DDB74C-EB92-4697-92B8-93F9106AAE3D}">
      <dgm:prSet custT="1"/>
      <dgm:spPr/>
      <dgm:t>
        <a:bodyPr/>
        <a:lstStyle/>
        <a:p>
          <a:r>
            <a:rPr lang="en-US" altLang="en-US"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练习</a:t>
          </a:r>
          <a:r>
            <a:rPr lang="en-US" altLang="en-US"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实验</a:t>
          </a:r>
        </a:p>
      </dgm:t>
    </dgm:pt>
    <dgm:pt modelId="{09C6DA11-F48A-4FBE-9D22-B970A3EF260D}" type="parTrans" cxnId="{6FEDA2EE-102B-4FE9-BFFA-5B2897134DD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C5293E-8D4C-4012-A00D-130344E86DF4}" type="sibTrans" cxnId="{6FEDA2EE-102B-4FE9-BFFA-5B2897134D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B55205F-EEDA-444F-97EC-90B7109DBF23}">
      <dgm:prSet custT="1"/>
      <dgm:spPr/>
      <dgm:t>
        <a:bodyPr/>
        <a:lstStyle/>
        <a:p>
          <a:r>
            <a:rPr lang="zh-CN" altLang="en-US" sz="1200" dirty="0">
              <a:latin typeface="微软雅黑" panose="020B0503020204020204" pitchFamily="34" charset="-122"/>
              <a:ea typeface="微软雅黑" panose="020B0503020204020204" pitchFamily="34" charset="-122"/>
            </a:rPr>
            <a:t>音乐播放</a:t>
          </a:r>
        </a:p>
      </dgm:t>
    </dgm:pt>
    <dgm:pt modelId="{876F5B71-A7DB-4475-A7BA-AFAF79416C89}" type="parTrans" cxnId="{AE06B888-8D75-4A41-9D56-4E255DC620B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86BE989-703F-4D4E-981C-09CD3C5D88FA}" type="sibTrans" cxnId="{AE06B888-8D75-4A41-9D56-4E255DC620B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13D6683-91E4-410E-AA73-D433251544AB}">
      <dgm:prSet custT="1"/>
      <dgm:spPr/>
      <dgm:t>
        <a:bodyPr/>
        <a:lstStyle/>
        <a:p>
          <a:r>
            <a:rPr lang="zh-CN" altLang="en-US" sz="1200" dirty="0">
              <a:latin typeface="微软雅黑" panose="020B0503020204020204" pitchFamily="34" charset="-122"/>
              <a:ea typeface="微软雅黑" panose="020B0503020204020204" pitchFamily="34" charset="-122"/>
            </a:rPr>
            <a:t>音量</a:t>
          </a:r>
          <a:r>
            <a:rPr lang="en-US" altLang="en-US"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语言</a:t>
          </a:r>
          <a:r>
            <a:rPr lang="en-US" altLang="en-US"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对照组</a:t>
          </a:r>
        </a:p>
      </dgm:t>
    </dgm:pt>
    <dgm:pt modelId="{319C4637-4C10-4851-B958-2DE4FBE67C03}" type="parTrans" cxnId="{6BC6993E-0D22-4AD5-978E-B0BC182E2E8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F2B02E23-D9D7-4547-B448-49399B5647C2}" type="sibTrans" cxnId="{6BC6993E-0D22-4AD5-978E-B0BC182E2E8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8905B36-F299-420D-A2A8-AB38A41CC0B5}">
      <dgm:prSet custT="1"/>
      <dgm:spPr/>
      <dgm:t>
        <a:bodyPr/>
        <a:lstStyle/>
        <a:p>
          <a:r>
            <a:rPr lang="zh-CN" altLang="en-US" sz="1200" dirty="0">
              <a:latin typeface="微软雅黑" panose="020B0503020204020204" pitchFamily="34" charset="-122"/>
              <a:ea typeface="微软雅黑" panose="020B0503020204020204" pitchFamily="34" charset="-122"/>
            </a:rPr>
            <a:t>紧急情况</a:t>
          </a:r>
        </a:p>
      </dgm:t>
    </dgm:pt>
    <dgm:pt modelId="{6E0938B2-0E2E-43FE-9A51-63EEBB4F6EC5}" type="parTrans" cxnId="{D9642179-99BE-4B73-B8C0-D15E1F92414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57A839C-6B3E-4472-B533-7F1A29836275}" type="sibTrans" cxnId="{D9642179-99BE-4B73-B8C0-D15E1F9241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E75E5AC-783C-443E-8822-2CF95993C7B1}">
      <dgm:prSet custT="1"/>
      <dgm:spPr/>
      <dgm:t>
        <a:bodyPr/>
        <a:lstStyle/>
        <a:p>
          <a:r>
            <a:rPr lang="zh-CN" altLang="en-US" sz="1200" dirty="0">
              <a:latin typeface="微软雅黑" panose="020B0503020204020204" pitchFamily="34" charset="-122"/>
              <a:ea typeface="微软雅黑" panose="020B0503020204020204" pitchFamily="34" charset="-122"/>
            </a:rPr>
            <a:t>闯红灯汽车</a:t>
          </a:r>
        </a:p>
      </dgm:t>
    </dgm:pt>
    <dgm:pt modelId="{02C04959-99D9-4AE3-8B9B-9F571341861C}" type="parTrans" cxnId="{3A76D06D-79C0-426E-BA5F-E3AE16CD584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E690C2-B0D5-4B92-9F78-D891481056D5}" type="sibTrans" cxnId="{3A76D06D-79C0-426E-BA5F-E3AE16CD584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EE0E02-DE13-45AC-A33F-69CCDC2C20D9}">
      <dgm:prSet custT="1"/>
      <dgm:spPr/>
      <dgm:t>
        <a:bodyPr/>
        <a:lstStyle/>
        <a:p>
          <a:r>
            <a:rPr lang="zh-CN" altLang="en-US" sz="1200" dirty="0">
              <a:latin typeface="微软雅黑" panose="020B0503020204020204" pitchFamily="34" charset="-122"/>
              <a:ea typeface="微软雅黑" panose="020B0503020204020204" pitchFamily="34" charset="-122"/>
            </a:rPr>
            <a:t>横穿马路行人</a:t>
          </a:r>
        </a:p>
      </dgm:t>
    </dgm:pt>
    <dgm:pt modelId="{7A189357-D6B9-4A00-855E-50D7F2ED5973}" type="parTrans" cxnId="{2FFB0306-B5A3-4EE0-AD87-EF3EDC6F38B3}">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B4A134D-71BD-4186-A4F6-5BF578056ACB}" type="sibTrans" cxnId="{2FFB0306-B5A3-4EE0-AD87-EF3EDC6F38B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CB873E7-1B25-4263-AB90-CE3E1538863E}">
      <dgm:prSet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056A57FB-3E70-4AE9-B091-BF62BB6D1D31}" type="sibTrans" cxnId="{41484F2A-711C-4AD3-A712-1E74039A64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937D198-4647-481D-ACC7-A8B816CB5E12}" type="parTrans" cxnId="{41484F2A-711C-4AD3-A712-1E74039A64E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0541BFC-3CD0-44DE-A943-AA6744124202}">
      <dgm:prSet custT="1"/>
      <dgm:spPr/>
      <dgm:t>
        <a:bodyPr/>
        <a:lstStyle/>
        <a:p>
          <a:r>
            <a:rPr lang="zh-CN" altLang="en-US" sz="1200" dirty="0">
              <a:latin typeface="微软雅黑" panose="020B0503020204020204" pitchFamily="34" charset="-122"/>
              <a:ea typeface="微软雅黑" panose="020B0503020204020204" pitchFamily="34" charset="-122"/>
            </a:rPr>
            <a:t>音乐的影响</a:t>
          </a:r>
        </a:p>
      </dgm:t>
    </dgm:pt>
    <dgm:pt modelId="{DF0039B7-A462-45D0-A98A-5848B385E707}" type="sibTrans" cxnId="{04EA4D0F-F984-4E97-9710-0B315AC0FF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5A1418-BA89-4324-9E18-4760B0D6E87C}" type="parTrans" cxnId="{04EA4D0F-F984-4E97-9710-0B315AC0FF7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A4F5A31-EB5A-4CA0-BE3C-792B4A0BBB67}">
      <dgm:prSet custT="1"/>
      <dgm:spPr/>
      <dgm:t>
        <a:bodyPr/>
        <a:lstStyle/>
        <a:p>
          <a:r>
            <a:rPr lang="zh-CN" altLang="en-US" sz="1200" dirty="0">
              <a:latin typeface="微软雅黑" panose="020B0503020204020204" pitchFamily="34" charset="-122"/>
              <a:ea typeface="微软雅黑" panose="020B0503020204020204" pitchFamily="34" charset="-122"/>
            </a:rPr>
            <a:t>新手驾驶人</a:t>
          </a:r>
        </a:p>
      </dgm:t>
    </dgm:pt>
    <dgm:pt modelId="{BF58E077-4EA3-4770-B8CC-03C4B70B1C59}" type="parTrans" cxnId="{BCCE63FB-FBCC-455F-AA65-304D49E1183C}">
      <dgm:prSet/>
      <dgm:spPr/>
      <dgm:t>
        <a:bodyPr/>
        <a:lstStyle/>
        <a:p>
          <a:endParaRPr lang="zh-CN" altLang="en-US"/>
        </a:p>
      </dgm:t>
    </dgm:pt>
    <dgm:pt modelId="{F130111E-B614-41B7-A470-B054F663BDA7}" type="sibTrans" cxnId="{BCCE63FB-FBCC-455F-AA65-304D49E1183C}">
      <dgm:prSet/>
      <dgm:spPr/>
      <dgm:t>
        <a:bodyPr/>
        <a:lstStyle/>
        <a:p>
          <a:endParaRPr lang="zh-CN" altLang="en-US"/>
        </a:p>
      </dgm:t>
    </dgm:pt>
    <dgm:pt modelId="{8716F142-4EBB-4BC0-B208-8EEABAC150F1}">
      <dgm:prSet custT="1"/>
      <dgm:spPr/>
      <dgm:t>
        <a:bodyPr/>
        <a:lstStyle/>
        <a:p>
          <a:r>
            <a:rPr lang="zh-CN" altLang="en-US" sz="1200" dirty="0">
              <a:latin typeface="微软雅黑" panose="020B0503020204020204" pitchFamily="34" charset="-122"/>
              <a:ea typeface="微软雅黑" panose="020B0503020204020204" pitchFamily="34" charset="-122"/>
            </a:rPr>
            <a:t>进一步实验</a:t>
          </a:r>
        </a:p>
      </dgm:t>
    </dgm:pt>
    <dgm:pt modelId="{F511E276-D6E3-44F9-A697-C4581451B215}" type="parTrans" cxnId="{0601DB32-3E09-4BDC-B635-FA562821902E}">
      <dgm:prSet/>
      <dgm:spPr/>
      <dgm:t>
        <a:bodyPr/>
        <a:lstStyle/>
        <a:p>
          <a:endParaRPr lang="zh-CN" altLang="en-US"/>
        </a:p>
      </dgm:t>
    </dgm:pt>
    <dgm:pt modelId="{95F321EC-17F7-4924-B8CC-C89343CB7224}" type="sibTrans" cxnId="{0601DB32-3E09-4BDC-B635-FA562821902E}">
      <dgm:prSet/>
      <dgm:spPr/>
      <dgm:t>
        <a:bodyPr/>
        <a:lstStyle/>
        <a:p>
          <a:endParaRPr lang="zh-CN" altLang="en-US"/>
        </a:p>
      </dgm:t>
    </dgm:pt>
    <dgm:pt modelId="{8F896274-4600-4B60-B31D-473E14C89362}" type="pres">
      <dgm:prSet presAssocID="{93E2C442-C2E6-47E3-90FF-08D85F6D01F2}" presName="diagram" presStyleCnt="0">
        <dgm:presLayoutVars>
          <dgm:chPref val="1"/>
          <dgm:dir/>
          <dgm:animOne val="branch"/>
          <dgm:animLvl val="lvl"/>
          <dgm:resizeHandles val="exact"/>
        </dgm:presLayoutVars>
      </dgm:prSet>
      <dgm:spPr/>
    </dgm:pt>
    <dgm:pt modelId="{E8F89A15-369B-499F-8273-C6E619516EC3}" type="pres">
      <dgm:prSet presAssocID="{C67529BA-0803-4EB8-878C-CE10FD1959A2}" presName="root1" presStyleCnt="0"/>
      <dgm:spPr/>
    </dgm:pt>
    <dgm:pt modelId="{B79C22D3-0248-459F-BA3B-828A039367AA}" type="pres">
      <dgm:prSet presAssocID="{C67529BA-0803-4EB8-878C-CE10FD1959A2}" presName="LevelOneTextNode" presStyleLbl="node0" presStyleIdx="0" presStyleCnt="1">
        <dgm:presLayoutVars>
          <dgm:chPref val="3"/>
        </dgm:presLayoutVars>
      </dgm:prSet>
      <dgm:spPr/>
    </dgm:pt>
    <dgm:pt modelId="{1B3FD1A3-4DFA-42E4-AC82-5C221DA38F19}" type="pres">
      <dgm:prSet presAssocID="{C67529BA-0803-4EB8-878C-CE10FD1959A2}" presName="level2hierChild" presStyleCnt="0"/>
      <dgm:spPr/>
    </dgm:pt>
    <dgm:pt modelId="{E6606138-7E05-4165-941C-9C69710292E4}" type="pres">
      <dgm:prSet presAssocID="{B5233FA9-E549-45F9-85C4-D207817C4AE4}" presName="conn2-1" presStyleLbl="parChTrans1D2" presStyleIdx="0" presStyleCnt="4"/>
      <dgm:spPr/>
    </dgm:pt>
    <dgm:pt modelId="{34D888D1-D1FE-4C06-B5AC-9FF1BD66EC4A}" type="pres">
      <dgm:prSet presAssocID="{B5233FA9-E549-45F9-85C4-D207817C4AE4}" presName="connTx" presStyleLbl="parChTrans1D2" presStyleIdx="0" presStyleCnt="4"/>
      <dgm:spPr/>
    </dgm:pt>
    <dgm:pt modelId="{A247200A-1C65-482A-8CF1-ADEC4D9C3965}" type="pres">
      <dgm:prSet presAssocID="{BDCDFED7-BCDA-48D4-B2D5-0D3B04AB7C2B}" presName="root2" presStyleCnt="0"/>
      <dgm:spPr/>
    </dgm:pt>
    <dgm:pt modelId="{D70318BE-8F19-48F6-92BF-FF0680A60572}" type="pres">
      <dgm:prSet presAssocID="{BDCDFED7-BCDA-48D4-B2D5-0D3B04AB7C2B}" presName="LevelTwoTextNode" presStyleLbl="node2" presStyleIdx="0" presStyleCnt="4" custScaleX="218197">
        <dgm:presLayoutVars>
          <dgm:chPref val="3"/>
        </dgm:presLayoutVars>
      </dgm:prSet>
      <dgm:spPr/>
    </dgm:pt>
    <dgm:pt modelId="{FCDC9AE3-57B8-44A7-A9FE-A538B4AEF9B2}" type="pres">
      <dgm:prSet presAssocID="{BDCDFED7-BCDA-48D4-B2D5-0D3B04AB7C2B}" presName="level3hierChild" presStyleCnt="0"/>
      <dgm:spPr/>
    </dgm:pt>
    <dgm:pt modelId="{3629E879-0F98-4D95-A877-8D2958035F48}" type="pres">
      <dgm:prSet presAssocID="{9F2A9B18-0B4C-442A-A646-34EA5267CBEF}" presName="conn2-1" presStyleLbl="parChTrans1D3" presStyleIdx="0" presStyleCnt="9"/>
      <dgm:spPr/>
    </dgm:pt>
    <dgm:pt modelId="{8678DF90-4546-43CB-B47B-B37DA5BC52E3}" type="pres">
      <dgm:prSet presAssocID="{9F2A9B18-0B4C-442A-A646-34EA5267CBEF}" presName="connTx" presStyleLbl="parChTrans1D3" presStyleIdx="0" presStyleCnt="9"/>
      <dgm:spPr/>
    </dgm:pt>
    <dgm:pt modelId="{E7B4C57B-DF09-46D4-8992-57282FDB2F4C}" type="pres">
      <dgm:prSet presAssocID="{77D2351F-D4AC-4345-B98C-21D07C90DAFC}" presName="root2" presStyleCnt="0"/>
      <dgm:spPr/>
    </dgm:pt>
    <dgm:pt modelId="{AF255C5A-6B97-49D1-A32B-37157D9B36AA}" type="pres">
      <dgm:prSet presAssocID="{77D2351F-D4AC-4345-B98C-21D07C90DAFC}" presName="LevelTwoTextNode" presStyleLbl="node3" presStyleIdx="0" presStyleCnt="9">
        <dgm:presLayoutVars>
          <dgm:chPref val="3"/>
        </dgm:presLayoutVars>
      </dgm:prSet>
      <dgm:spPr/>
    </dgm:pt>
    <dgm:pt modelId="{BA706B63-67CF-4C9E-9655-CD898F5DB085}" type="pres">
      <dgm:prSet presAssocID="{77D2351F-D4AC-4345-B98C-21D07C90DAFC}" presName="level3hierChild" presStyleCnt="0"/>
      <dgm:spPr/>
    </dgm:pt>
    <dgm:pt modelId="{D577F54C-D522-4D87-A30E-A667D62AC7FA}" type="pres">
      <dgm:prSet presAssocID="{B842FDA3-7BF0-4282-AB2E-82F0C70FC30C}" presName="conn2-1" presStyleLbl="parChTrans1D4" presStyleIdx="0" presStyleCnt="12"/>
      <dgm:spPr/>
    </dgm:pt>
    <dgm:pt modelId="{DBD1AC7F-6AAD-4981-99BC-FF0AD884F724}" type="pres">
      <dgm:prSet presAssocID="{B842FDA3-7BF0-4282-AB2E-82F0C70FC30C}" presName="connTx" presStyleLbl="parChTrans1D4" presStyleIdx="0" presStyleCnt="12"/>
      <dgm:spPr/>
    </dgm:pt>
    <dgm:pt modelId="{804176FC-45D2-4038-9F6D-F72F34BE78CA}" type="pres">
      <dgm:prSet presAssocID="{4B2BE4B8-4C0D-4B7A-A9AE-5368555E777B}" presName="root2" presStyleCnt="0"/>
      <dgm:spPr/>
    </dgm:pt>
    <dgm:pt modelId="{055DBDBA-D378-4F5E-B9D7-5A8879B8F8DD}" type="pres">
      <dgm:prSet presAssocID="{4B2BE4B8-4C0D-4B7A-A9AE-5368555E777B}" presName="LevelTwoTextNode" presStyleLbl="node4" presStyleIdx="0" presStyleCnt="12">
        <dgm:presLayoutVars>
          <dgm:chPref val="3"/>
        </dgm:presLayoutVars>
      </dgm:prSet>
      <dgm:spPr/>
    </dgm:pt>
    <dgm:pt modelId="{3461EB84-042D-4580-A2BF-96CDF54D0CAC}" type="pres">
      <dgm:prSet presAssocID="{4B2BE4B8-4C0D-4B7A-A9AE-5368555E777B}" presName="level3hierChild" presStyleCnt="0"/>
      <dgm:spPr/>
    </dgm:pt>
    <dgm:pt modelId="{45589D67-AED6-4F4C-946F-A99AA501F0C6}" type="pres">
      <dgm:prSet presAssocID="{D7E8B2F0-2A1D-4731-A926-D8B708CF4189}" presName="conn2-1" presStyleLbl="parChTrans1D4" presStyleIdx="1" presStyleCnt="12"/>
      <dgm:spPr/>
    </dgm:pt>
    <dgm:pt modelId="{8976784B-CAA6-4372-BF28-1B937AE29CF9}" type="pres">
      <dgm:prSet presAssocID="{D7E8B2F0-2A1D-4731-A926-D8B708CF4189}" presName="connTx" presStyleLbl="parChTrans1D4" presStyleIdx="1" presStyleCnt="12"/>
      <dgm:spPr/>
    </dgm:pt>
    <dgm:pt modelId="{EE2C8585-0F00-4E83-9A09-05EFB43E37C8}" type="pres">
      <dgm:prSet presAssocID="{E9C9B658-6450-4E5B-87D0-D03BBE2FE197}" presName="root2" presStyleCnt="0"/>
      <dgm:spPr/>
    </dgm:pt>
    <dgm:pt modelId="{3E797A75-C20E-47D2-9BA0-C5BF32687B0A}" type="pres">
      <dgm:prSet presAssocID="{E9C9B658-6450-4E5B-87D0-D03BBE2FE197}" presName="LevelTwoTextNode" presStyleLbl="node4" presStyleIdx="1" presStyleCnt="12">
        <dgm:presLayoutVars>
          <dgm:chPref val="3"/>
        </dgm:presLayoutVars>
      </dgm:prSet>
      <dgm:spPr/>
    </dgm:pt>
    <dgm:pt modelId="{3699CED8-9459-41AC-91D4-879D54F0AF16}" type="pres">
      <dgm:prSet presAssocID="{E9C9B658-6450-4E5B-87D0-D03BBE2FE197}" presName="level3hierChild" presStyleCnt="0"/>
      <dgm:spPr/>
    </dgm:pt>
    <dgm:pt modelId="{80B5AFD7-61DC-4DBD-8CDA-B12F49F62682}" type="pres">
      <dgm:prSet presAssocID="{DA27AD1E-D429-4147-9ED1-133FA49BCC31}" presName="conn2-1" presStyleLbl="parChTrans1D3" presStyleIdx="1" presStyleCnt="9"/>
      <dgm:spPr/>
    </dgm:pt>
    <dgm:pt modelId="{4E5F2A01-B388-4648-B3B8-A1D33966A33F}" type="pres">
      <dgm:prSet presAssocID="{DA27AD1E-D429-4147-9ED1-133FA49BCC31}" presName="connTx" presStyleLbl="parChTrans1D3" presStyleIdx="1" presStyleCnt="9"/>
      <dgm:spPr/>
    </dgm:pt>
    <dgm:pt modelId="{E532D6CF-A395-4185-A849-7E435C0D94F2}" type="pres">
      <dgm:prSet presAssocID="{9AF1E812-7B9F-4CEC-B47D-6FB72AC19AD8}" presName="root2" presStyleCnt="0"/>
      <dgm:spPr/>
    </dgm:pt>
    <dgm:pt modelId="{86BD76CD-5EE2-4A0C-8676-3F6B5C2D5191}" type="pres">
      <dgm:prSet presAssocID="{9AF1E812-7B9F-4CEC-B47D-6FB72AC19AD8}" presName="LevelTwoTextNode" presStyleLbl="node3" presStyleIdx="1" presStyleCnt="9">
        <dgm:presLayoutVars>
          <dgm:chPref val="3"/>
        </dgm:presLayoutVars>
      </dgm:prSet>
      <dgm:spPr/>
    </dgm:pt>
    <dgm:pt modelId="{84198E9B-074C-4101-A5C2-AA0056EC4E7D}" type="pres">
      <dgm:prSet presAssocID="{9AF1E812-7B9F-4CEC-B47D-6FB72AC19AD8}" presName="level3hierChild" presStyleCnt="0"/>
      <dgm:spPr/>
    </dgm:pt>
    <dgm:pt modelId="{F8C1457B-B429-4541-BCF6-D04EA090E47B}" type="pres">
      <dgm:prSet presAssocID="{10E35A07-437F-47D4-B831-6A52CCC5C58F}" presName="conn2-1" presStyleLbl="parChTrans1D2" presStyleIdx="1" presStyleCnt="4"/>
      <dgm:spPr/>
    </dgm:pt>
    <dgm:pt modelId="{E1BE5429-C8A0-478E-993E-BFC7355007B9}" type="pres">
      <dgm:prSet presAssocID="{10E35A07-437F-47D4-B831-6A52CCC5C58F}" presName="connTx" presStyleLbl="parChTrans1D2" presStyleIdx="1" presStyleCnt="4"/>
      <dgm:spPr/>
    </dgm:pt>
    <dgm:pt modelId="{7682138A-CCB0-47E4-B881-19D897F1E384}" type="pres">
      <dgm:prSet presAssocID="{CAF92C75-4155-482E-B28B-0C4FAC957F42}" presName="root2" presStyleCnt="0"/>
      <dgm:spPr/>
    </dgm:pt>
    <dgm:pt modelId="{7468B178-171F-48B1-B6F5-57EB31E5A67B}" type="pres">
      <dgm:prSet presAssocID="{CAF92C75-4155-482E-B28B-0C4FAC957F42}" presName="LevelTwoTextNode" presStyleLbl="node2" presStyleIdx="1" presStyleCnt="4" custScaleX="267279">
        <dgm:presLayoutVars>
          <dgm:chPref val="3"/>
        </dgm:presLayoutVars>
      </dgm:prSet>
      <dgm:spPr/>
    </dgm:pt>
    <dgm:pt modelId="{18F385AA-4C7C-4FE7-8247-201304342562}" type="pres">
      <dgm:prSet presAssocID="{CAF92C75-4155-482E-B28B-0C4FAC957F42}" presName="level3hierChild" presStyleCnt="0"/>
      <dgm:spPr/>
    </dgm:pt>
    <dgm:pt modelId="{EEF1BD71-CFF2-495F-8886-5D196E9D6BCE}" type="pres">
      <dgm:prSet presAssocID="{B1D02407-F4D1-4E9B-B69E-93E496151232}" presName="conn2-1" presStyleLbl="parChTrans1D3" presStyleIdx="2" presStyleCnt="9"/>
      <dgm:spPr/>
    </dgm:pt>
    <dgm:pt modelId="{D476C60B-19EE-45D9-A807-49F5BE5BC994}" type="pres">
      <dgm:prSet presAssocID="{B1D02407-F4D1-4E9B-B69E-93E496151232}" presName="connTx" presStyleLbl="parChTrans1D3" presStyleIdx="2" presStyleCnt="9"/>
      <dgm:spPr/>
    </dgm:pt>
    <dgm:pt modelId="{E82B3D98-2E72-4E18-8F3F-06F1F3CC5ACB}" type="pres">
      <dgm:prSet presAssocID="{8CD002AF-516E-4C5B-B6AB-4FCD3BD49E83}" presName="root2" presStyleCnt="0"/>
      <dgm:spPr/>
    </dgm:pt>
    <dgm:pt modelId="{592F3563-F71D-4872-954D-554430274955}" type="pres">
      <dgm:prSet presAssocID="{8CD002AF-516E-4C5B-B6AB-4FCD3BD49E83}" presName="LevelTwoTextNode" presStyleLbl="node3" presStyleIdx="2" presStyleCnt="9">
        <dgm:presLayoutVars>
          <dgm:chPref val="3"/>
        </dgm:presLayoutVars>
      </dgm:prSet>
      <dgm:spPr/>
    </dgm:pt>
    <dgm:pt modelId="{1D84B542-11FF-472F-B08E-9E8D679B37E5}" type="pres">
      <dgm:prSet presAssocID="{8CD002AF-516E-4C5B-B6AB-4FCD3BD49E83}" presName="level3hierChild" presStyleCnt="0"/>
      <dgm:spPr/>
    </dgm:pt>
    <dgm:pt modelId="{5F432720-140B-49D6-BC9B-048322C85F01}" type="pres">
      <dgm:prSet presAssocID="{09C6DA11-F48A-4FBE-9D22-B970A3EF260D}" presName="conn2-1" presStyleLbl="parChTrans1D4" presStyleIdx="2" presStyleCnt="12"/>
      <dgm:spPr/>
    </dgm:pt>
    <dgm:pt modelId="{428D763A-AAAC-417C-B58C-A43831C31DB9}" type="pres">
      <dgm:prSet presAssocID="{09C6DA11-F48A-4FBE-9D22-B970A3EF260D}" presName="connTx" presStyleLbl="parChTrans1D4" presStyleIdx="2" presStyleCnt="12"/>
      <dgm:spPr/>
    </dgm:pt>
    <dgm:pt modelId="{16406132-7585-413C-A948-26812502F58E}" type="pres">
      <dgm:prSet presAssocID="{D2DDB74C-EB92-4697-92B8-93F9106AAE3D}" presName="root2" presStyleCnt="0"/>
      <dgm:spPr/>
    </dgm:pt>
    <dgm:pt modelId="{64F60541-375B-4EEC-BA8D-9A60FF2DF0B8}" type="pres">
      <dgm:prSet presAssocID="{D2DDB74C-EB92-4697-92B8-93F9106AAE3D}" presName="LevelTwoTextNode" presStyleLbl="node4" presStyleIdx="2" presStyleCnt="12">
        <dgm:presLayoutVars>
          <dgm:chPref val="3"/>
        </dgm:presLayoutVars>
      </dgm:prSet>
      <dgm:spPr/>
    </dgm:pt>
    <dgm:pt modelId="{66489E27-A184-4C50-8FA1-55C711EAB10E}" type="pres">
      <dgm:prSet presAssocID="{D2DDB74C-EB92-4697-92B8-93F9106AAE3D}" presName="level3hierChild" presStyleCnt="0"/>
      <dgm:spPr/>
    </dgm:pt>
    <dgm:pt modelId="{426C5762-907C-44C1-B901-6C89F6A45F19}" type="pres">
      <dgm:prSet presAssocID="{876F5B71-A7DB-4475-A7BA-AFAF79416C89}" presName="conn2-1" presStyleLbl="parChTrans1D3" presStyleIdx="3" presStyleCnt="9"/>
      <dgm:spPr/>
    </dgm:pt>
    <dgm:pt modelId="{3C57186A-D316-4F89-85E9-70437E9305B2}" type="pres">
      <dgm:prSet presAssocID="{876F5B71-A7DB-4475-A7BA-AFAF79416C89}" presName="connTx" presStyleLbl="parChTrans1D3" presStyleIdx="3" presStyleCnt="9"/>
      <dgm:spPr/>
    </dgm:pt>
    <dgm:pt modelId="{F5713D98-3529-4E18-998A-C2837E01C7DE}" type="pres">
      <dgm:prSet presAssocID="{BB55205F-EEDA-444F-97EC-90B7109DBF23}" presName="root2" presStyleCnt="0"/>
      <dgm:spPr/>
    </dgm:pt>
    <dgm:pt modelId="{0B9F62C0-B672-4E9F-9C56-7DF50A17CF25}" type="pres">
      <dgm:prSet presAssocID="{BB55205F-EEDA-444F-97EC-90B7109DBF23}" presName="LevelTwoTextNode" presStyleLbl="node3" presStyleIdx="3" presStyleCnt="9">
        <dgm:presLayoutVars>
          <dgm:chPref val="3"/>
        </dgm:presLayoutVars>
      </dgm:prSet>
      <dgm:spPr/>
    </dgm:pt>
    <dgm:pt modelId="{8A433DB6-7D70-4C08-B835-ABEEB18C86FA}" type="pres">
      <dgm:prSet presAssocID="{BB55205F-EEDA-444F-97EC-90B7109DBF23}" presName="level3hierChild" presStyleCnt="0"/>
      <dgm:spPr/>
    </dgm:pt>
    <dgm:pt modelId="{33B4BBD6-D194-4202-B2C9-070A3CBEFE5B}" type="pres">
      <dgm:prSet presAssocID="{319C4637-4C10-4851-B958-2DE4FBE67C03}" presName="conn2-1" presStyleLbl="parChTrans1D4" presStyleIdx="3" presStyleCnt="12"/>
      <dgm:spPr/>
    </dgm:pt>
    <dgm:pt modelId="{66EC36D0-9873-41A3-92B6-E5819A80EEC0}" type="pres">
      <dgm:prSet presAssocID="{319C4637-4C10-4851-B958-2DE4FBE67C03}" presName="connTx" presStyleLbl="parChTrans1D4" presStyleIdx="3" presStyleCnt="12"/>
      <dgm:spPr/>
    </dgm:pt>
    <dgm:pt modelId="{5577A6B0-02C1-4E25-9AE6-CB00D52248FD}" type="pres">
      <dgm:prSet presAssocID="{A13D6683-91E4-410E-AA73-D433251544AB}" presName="root2" presStyleCnt="0"/>
      <dgm:spPr/>
    </dgm:pt>
    <dgm:pt modelId="{8D810A19-7C76-4BA2-8C24-60CE92E1A120}" type="pres">
      <dgm:prSet presAssocID="{A13D6683-91E4-410E-AA73-D433251544AB}" presName="LevelTwoTextNode" presStyleLbl="node4" presStyleIdx="3" presStyleCnt="12">
        <dgm:presLayoutVars>
          <dgm:chPref val="3"/>
        </dgm:presLayoutVars>
      </dgm:prSet>
      <dgm:spPr/>
    </dgm:pt>
    <dgm:pt modelId="{23074380-21BD-494E-B223-B467A2029A0A}" type="pres">
      <dgm:prSet presAssocID="{A13D6683-91E4-410E-AA73-D433251544AB}" presName="level3hierChild" presStyleCnt="0"/>
      <dgm:spPr/>
    </dgm:pt>
    <dgm:pt modelId="{A13421B0-0685-44E6-9888-7BCA883890A9}" type="pres">
      <dgm:prSet presAssocID="{6E0938B2-0E2E-43FE-9A51-63EEBB4F6EC5}" presName="conn2-1" presStyleLbl="parChTrans1D3" presStyleIdx="4" presStyleCnt="9"/>
      <dgm:spPr/>
    </dgm:pt>
    <dgm:pt modelId="{85B3219B-090B-40EF-8F31-FE4C5E36D91D}" type="pres">
      <dgm:prSet presAssocID="{6E0938B2-0E2E-43FE-9A51-63EEBB4F6EC5}" presName="connTx" presStyleLbl="parChTrans1D3" presStyleIdx="4" presStyleCnt="9"/>
      <dgm:spPr/>
    </dgm:pt>
    <dgm:pt modelId="{5EF83D81-3BEE-4607-9852-D3E92340C903}" type="pres">
      <dgm:prSet presAssocID="{88905B36-F299-420D-A2A8-AB38A41CC0B5}" presName="root2" presStyleCnt="0"/>
      <dgm:spPr/>
    </dgm:pt>
    <dgm:pt modelId="{3C4A1C68-BBB7-4B4A-A2F6-D702D93BE9C0}" type="pres">
      <dgm:prSet presAssocID="{88905B36-F299-420D-A2A8-AB38A41CC0B5}" presName="LevelTwoTextNode" presStyleLbl="node3" presStyleIdx="4" presStyleCnt="9">
        <dgm:presLayoutVars>
          <dgm:chPref val="3"/>
        </dgm:presLayoutVars>
      </dgm:prSet>
      <dgm:spPr/>
    </dgm:pt>
    <dgm:pt modelId="{18566BA0-9233-40D0-B949-D2075F3C92D6}" type="pres">
      <dgm:prSet presAssocID="{88905B36-F299-420D-A2A8-AB38A41CC0B5}" presName="level3hierChild" presStyleCnt="0"/>
      <dgm:spPr/>
    </dgm:pt>
    <dgm:pt modelId="{AC7A4D91-C618-485D-A95E-028FA12BA729}" type="pres">
      <dgm:prSet presAssocID="{02C04959-99D9-4AE3-8B9B-9F571341861C}" presName="conn2-1" presStyleLbl="parChTrans1D4" presStyleIdx="4" presStyleCnt="12"/>
      <dgm:spPr/>
    </dgm:pt>
    <dgm:pt modelId="{B116BD65-8025-45CA-A043-9B983711A7E0}" type="pres">
      <dgm:prSet presAssocID="{02C04959-99D9-4AE3-8B9B-9F571341861C}" presName="connTx" presStyleLbl="parChTrans1D4" presStyleIdx="4" presStyleCnt="12"/>
      <dgm:spPr/>
    </dgm:pt>
    <dgm:pt modelId="{0017ABEB-AA06-4DD0-9A81-01E62C87AF02}" type="pres">
      <dgm:prSet presAssocID="{AE75E5AC-783C-443E-8822-2CF95993C7B1}" presName="root2" presStyleCnt="0"/>
      <dgm:spPr/>
    </dgm:pt>
    <dgm:pt modelId="{7DD59F33-E345-40B2-9080-5CD74F482C29}" type="pres">
      <dgm:prSet presAssocID="{AE75E5AC-783C-443E-8822-2CF95993C7B1}" presName="LevelTwoTextNode" presStyleLbl="node4" presStyleIdx="4" presStyleCnt="12">
        <dgm:presLayoutVars>
          <dgm:chPref val="3"/>
        </dgm:presLayoutVars>
      </dgm:prSet>
      <dgm:spPr/>
    </dgm:pt>
    <dgm:pt modelId="{F49E3ADC-306E-4603-8F39-620CDD4AE552}" type="pres">
      <dgm:prSet presAssocID="{AE75E5AC-783C-443E-8822-2CF95993C7B1}" presName="level3hierChild" presStyleCnt="0"/>
      <dgm:spPr/>
    </dgm:pt>
    <dgm:pt modelId="{A3F0722D-42BC-4E53-B216-B51EB63C2CE9}" type="pres">
      <dgm:prSet presAssocID="{7A189357-D6B9-4A00-855E-50D7F2ED5973}" presName="conn2-1" presStyleLbl="parChTrans1D4" presStyleIdx="5" presStyleCnt="12"/>
      <dgm:spPr/>
    </dgm:pt>
    <dgm:pt modelId="{D5CF623E-7681-4B2F-BE10-0783BA57DD78}" type="pres">
      <dgm:prSet presAssocID="{7A189357-D6B9-4A00-855E-50D7F2ED5973}" presName="connTx" presStyleLbl="parChTrans1D4" presStyleIdx="5" presStyleCnt="12"/>
      <dgm:spPr/>
    </dgm:pt>
    <dgm:pt modelId="{9F6113C8-9C44-45F0-80A9-951D1379862A}" type="pres">
      <dgm:prSet presAssocID="{C1EE0E02-DE13-45AC-A33F-69CCDC2C20D9}" presName="root2" presStyleCnt="0"/>
      <dgm:spPr/>
    </dgm:pt>
    <dgm:pt modelId="{53F7731E-0ADC-4B40-9D76-346FC99925E9}" type="pres">
      <dgm:prSet presAssocID="{C1EE0E02-DE13-45AC-A33F-69CCDC2C20D9}" presName="LevelTwoTextNode" presStyleLbl="node4" presStyleIdx="5" presStyleCnt="12">
        <dgm:presLayoutVars>
          <dgm:chPref val="3"/>
        </dgm:presLayoutVars>
      </dgm:prSet>
      <dgm:spPr/>
    </dgm:pt>
    <dgm:pt modelId="{CEC4922C-143D-4570-A98C-CAB53FA42BB8}" type="pres">
      <dgm:prSet presAssocID="{C1EE0E02-DE13-45AC-A33F-69CCDC2C20D9}" presName="level3hierChild" presStyleCnt="0"/>
      <dgm:spPr/>
    </dgm:pt>
    <dgm:pt modelId="{EC5C9627-349B-416E-A4A8-EA74E259F9AB}" type="pres">
      <dgm:prSet presAssocID="{A937D198-4647-481D-ACC7-A8B816CB5E12}" presName="conn2-1" presStyleLbl="parChTrans1D3" presStyleIdx="5" presStyleCnt="9"/>
      <dgm:spPr/>
    </dgm:pt>
    <dgm:pt modelId="{767303DC-EE8C-4188-90DA-11D2AE53C7AF}" type="pres">
      <dgm:prSet presAssocID="{A937D198-4647-481D-ACC7-A8B816CB5E12}" presName="connTx" presStyleLbl="parChTrans1D3" presStyleIdx="5" presStyleCnt="9"/>
      <dgm:spPr/>
    </dgm:pt>
    <dgm:pt modelId="{AD25587A-EA8C-49C2-9082-00CEBDCB8E1C}" type="pres">
      <dgm:prSet presAssocID="{5CB873E7-1B25-4263-AB90-CE3E1538863E}" presName="root2" presStyleCnt="0"/>
      <dgm:spPr/>
    </dgm:pt>
    <dgm:pt modelId="{FC9273C5-921C-4E99-8257-2BEA220EC52A}" type="pres">
      <dgm:prSet presAssocID="{5CB873E7-1B25-4263-AB90-CE3E1538863E}" presName="LevelTwoTextNode" presStyleLbl="node3" presStyleIdx="5" presStyleCnt="9" custLinFactNeighborY="-3214">
        <dgm:presLayoutVars>
          <dgm:chPref val="3"/>
        </dgm:presLayoutVars>
      </dgm:prSet>
      <dgm:spPr/>
    </dgm:pt>
    <dgm:pt modelId="{3752B22D-7E0F-47B8-8412-257B2461F1DF}" type="pres">
      <dgm:prSet presAssocID="{5CB873E7-1B25-4263-AB90-CE3E1538863E}" presName="level3hierChild" presStyleCnt="0"/>
      <dgm:spPr/>
    </dgm:pt>
    <dgm:pt modelId="{87349D4E-BB6E-4A3C-9A27-08A20E862576}" type="pres">
      <dgm:prSet presAssocID="{EFD72097-8193-4F3A-A065-94627EED2018}" presName="conn2-1" presStyleLbl="parChTrans1D2" presStyleIdx="2" presStyleCnt="4"/>
      <dgm:spPr/>
    </dgm:pt>
    <dgm:pt modelId="{55198295-A5D0-4E57-AB94-186ECFCCD21F}" type="pres">
      <dgm:prSet presAssocID="{EFD72097-8193-4F3A-A065-94627EED2018}" presName="connTx" presStyleLbl="parChTrans1D2" presStyleIdx="2" presStyleCnt="4"/>
      <dgm:spPr/>
    </dgm:pt>
    <dgm:pt modelId="{87F052AF-0FE6-4280-8E4B-90C1517B49FE}" type="pres">
      <dgm:prSet presAssocID="{3094F3E4-9B5F-4DCF-8011-24D9A13584C3}" presName="root2" presStyleCnt="0"/>
      <dgm:spPr/>
    </dgm:pt>
    <dgm:pt modelId="{16A1508C-4A59-4CD1-80D6-C5D5E98F30DF}" type="pres">
      <dgm:prSet presAssocID="{3094F3E4-9B5F-4DCF-8011-24D9A13584C3}" presName="LevelTwoTextNode" presStyleLbl="node2" presStyleIdx="2" presStyleCnt="4" custScaleX="254843" custLinFactNeighborX="2909" custLinFactNeighborY="-54807">
        <dgm:presLayoutVars>
          <dgm:chPref val="3"/>
        </dgm:presLayoutVars>
      </dgm:prSet>
      <dgm:spPr/>
    </dgm:pt>
    <dgm:pt modelId="{E3F99787-312B-46DE-99EF-FB7106F1C6C3}" type="pres">
      <dgm:prSet presAssocID="{3094F3E4-9B5F-4DCF-8011-24D9A13584C3}" presName="level3hierChild" presStyleCnt="0"/>
      <dgm:spPr/>
    </dgm:pt>
    <dgm:pt modelId="{B518CC00-3F5E-4D32-9BB5-54EC873981F1}" type="pres">
      <dgm:prSet presAssocID="{135A1418-BA89-4324-9E18-4760B0D6E87C}" presName="conn2-1" presStyleLbl="parChTrans1D3" presStyleIdx="6" presStyleCnt="9"/>
      <dgm:spPr/>
    </dgm:pt>
    <dgm:pt modelId="{F8F59081-08B9-436E-9936-B9428B2816D0}" type="pres">
      <dgm:prSet presAssocID="{135A1418-BA89-4324-9E18-4760B0D6E87C}" presName="connTx" presStyleLbl="parChTrans1D3" presStyleIdx="6" presStyleCnt="9"/>
      <dgm:spPr/>
    </dgm:pt>
    <dgm:pt modelId="{86288BD2-FB1C-4CF1-8589-4D00393A6DDF}" type="pres">
      <dgm:prSet presAssocID="{B0541BFC-3CD0-44DE-A943-AA6744124202}" presName="root2" presStyleCnt="0"/>
      <dgm:spPr/>
    </dgm:pt>
    <dgm:pt modelId="{42907541-FD60-4683-98CE-019A778CA130}" type="pres">
      <dgm:prSet presAssocID="{B0541BFC-3CD0-44DE-A943-AA6744124202}" presName="LevelTwoTextNode" presStyleLbl="node3" presStyleIdx="6" presStyleCnt="9" custLinFactNeighborX="2909" custLinFactNeighborY="-54807">
        <dgm:presLayoutVars>
          <dgm:chPref val="3"/>
        </dgm:presLayoutVars>
      </dgm:prSet>
      <dgm:spPr/>
    </dgm:pt>
    <dgm:pt modelId="{09E2EE66-8848-4394-B9A9-3A203A0E6C4B}" type="pres">
      <dgm:prSet presAssocID="{B0541BFC-3CD0-44DE-A943-AA6744124202}" presName="level3hierChild" presStyleCnt="0"/>
      <dgm:spPr/>
    </dgm:pt>
    <dgm:pt modelId="{AE4D08D0-12D1-4822-85D0-356119FA4355}" type="pres">
      <dgm:prSet presAssocID="{F71C3CB8-ACEC-416B-A4C7-B4E67D5249A5}" presName="conn2-1" presStyleLbl="parChTrans1D4" presStyleIdx="6" presStyleCnt="12"/>
      <dgm:spPr/>
    </dgm:pt>
    <dgm:pt modelId="{5B00992F-76B6-41FE-9DEC-4CF8C5D3CB9A}" type="pres">
      <dgm:prSet presAssocID="{F71C3CB8-ACEC-416B-A4C7-B4E67D5249A5}" presName="connTx" presStyleLbl="parChTrans1D4" presStyleIdx="6" presStyleCnt="12"/>
      <dgm:spPr/>
    </dgm:pt>
    <dgm:pt modelId="{600A4A4B-C752-46B3-91B1-13D702C7C46F}" type="pres">
      <dgm:prSet presAssocID="{F6A69774-B75D-4574-9FED-9D9C6F8A4245}" presName="root2" presStyleCnt="0"/>
      <dgm:spPr/>
    </dgm:pt>
    <dgm:pt modelId="{E883C135-9038-403C-BCE4-DE922683359E}" type="pres">
      <dgm:prSet presAssocID="{F6A69774-B75D-4574-9FED-9D9C6F8A4245}" presName="LevelTwoTextNode" presStyleLbl="node4" presStyleIdx="6" presStyleCnt="12" custLinFactNeighborX="3634" custLinFactNeighborY="292">
        <dgm:presLayoutVars>
          <dgm:chPref val="3"/>
        </dgm:presLayoutVars>
      </dgm:prSet>
      <dgm:spPr/>
    </dgm:pt>
    <dgm:pt modelId="{81284D8A-F3C0-4D33-929F-5A5C69968767}" type="pres">
      <dgm:prSet presAssocID="{F6A69774-B75D-4574-9FED-9D9C6F8A4245}" presName="level3hierChild" presStyleCnt="0"/>
      <dgm:spPr/>
    </dgm:pt>
    <dgm:pt modelId="{AA9672D4-7F79-489E-89BD-21E93DC5AF4A}" type="pres">
      <dgm:prSet presAssocID="{F1319218-0B08-45BE-8E96-0BCE96FD3AA8}" presName="conn2-1" presStyleLbl="parChTrans1D4" presStyleIdx="7" presStyleCnt="12"/>
      <dgm:spPr/>
    </dgm:pt>
    <dgm:pt modelId="{0606798C-08F3-4450-9FA0-567815630BA9}" type="pres">
      <dgm:prSet presAssocID="{F1319218-0B08-45BE-8E96-0BCE96FD3AA8}" presName="connTx" presStyleLbl="parChTrans1D4" presStyleIdx="7" presStyleCnt="12"/>
      <dgm:spPr/>
    </dgm:pt>
    <dgm:pt modelId="{86C165DF-2169-426C-BB3C-AB4995301612}" type="pres">
      <dgm:prSet presAssocID="{B46DBA4A-76C4-4726-B794-D0D49778CC92}" presName="root2" presStyleCnt="0"/>
      <dgm:spPr/>
    </dgm:pt>
    <dgm:pt modelId="{7373C8C0-2135-40DA-89EB-DBD7CB824EF2}" type="pres">
      <dgm:prSet presAssocID="{B46DBA4A-76C4-4726-B794-D0D49778CC92}" presName="LevelTwoTextNode" presStyleLbl="node4" presStyleIdx="7" presStyleCnt="12" custLinFactNeighborX="3634" custLinFactNeighborY="292">
        <dgm:presLayoutVars>
          <dgm:chPref val="3"/>
        </dgm:presLayoutVars>
      </dgm:prSet>
      <dgm:spPr/>
    </dgm:pt>
    <dgm:pt modelId="{B43E0F39-43D1-406D-AEC9-972AF96B3C42}" type="pres">
      <dgm:prSet presAssocID="{B46DBA4A-76C4-4726-B794-D0D49778CC92}" presName="level3hierChild" presStyleCnt="0"/>
      <dgm:spPr/>
    </dgm:pt>
    <dgm:pt modelId="{DE7E0CDD-28F6-4519-9867-2CEBE55E6E1D}" type="pres">
      <dgm:prSet presAssocID="{091DB325-1A5D-4D9B-9E28-FA5793FC22FE}" presName="conn2-1" presStyleLbl="parChTrans1D4" presStyleIdx="8" presStyleCnt="12"/>
      <dgm:spPr/>
    </dgm:pt>
    <dgm:pt modelId="{B5CD8D4E-5E80-4470-A8C7-45792183AF20}" type="pres">
      <dgm:prSet presAssocID="{091DB325-1A5D-4D9B-9E28-FA5793FC22FE}" presName="connTx" presStyleLbl="parChTrans1D4" presStyleIdx="8" presStyleCnt="12"/>
      <dgm:spPr/>
    </dgm:pt>
    <dgm:pt modelId="{BFD381E4-3CDF-43E7-83AB-F54A6FB5B7FF}" type="pres">
      <dgm:prSet presAssocID="{22AD4714-0627-4BCE-81FD-9AADA7E5FC6A}" presName="root2" presStyleCnt="0"/>
      <dgm:spPr/>
    </dgm:pt>
    <dgm:pt modelId="{20D58BD7-4302-4543-BA27-3920F2D68212}" type="pres">
      <dgm:prSet presAssocID="{22AD4714-0627-4BCE-81FD-9AADA7E5FC6A}" presName="LevelTwoTextNode" presStyleLbl="node4" presStyleIdx="8" presStyleCnt="12" custLinFactNeighborX="3634" custLinFactNeighborY="292">
        <dgm:presLayoutVars>
          <dgm:chPref val="3"/>
        </dgm:presLayoutVars>
      </dgm:prSet>
      <dgm:spPr/>
    </dgm:pt>
    <dgm:pt modelId="{7D063DA3-7114-42D3-879D-4056D15F80B0}" type="pres">
      <dgm:prSet presAssocID="{22AD4714-0627-4BCE-81FD-9AADA7E5FC6A}" presName="level3hierChild" presStyleCnt="0"/>
      <dgm:spPr/>
    </dgm:pt>
    <dgm:pt modelId="{2D461FA0-D0FF-474F-9F6B-072DDCDB3706}" type="pres">
      <dgm:prSet presAssocID="{96433E07-D039-4A13-867E-21FEA1FAACA4}" presName="conn2-1" presStyleLbl="parChTrans1D4" presStyleIdx="9" presStyleCnt="12"/>
      <dgm:spPr/>
    </dgm:pt>
    <dgm:pt modelId="{F21EC703-BBDA-4C42-932F-B2CBF0B935FD}" type="pres">
      <dgm:prSet presAssocID="{96433E07-D039-4A13-867E-21FEA1FAACA4}" presName="connTx" presStyleLbl="parChTrans1D4" presStyleIdx="9" presStyleCnt="12"/>
      <dgm:spPr/>
    </dgm:pt>
    <dgm:pt modelId="{6146BA18-9AD1-4F3B-AF60-07B5C9D05BED}" type="pres">
      <dgm:prSet presAssocID="{08DD20C5-BCA4-4B37-AA8E-EE002C91C8AC}" presName="root2" presStyleCnt="0"/>
      <dgm:spPr/>
    </dgm:pt>
    <dgm:pt modelId="{81321BF4-5D55-47B7-8F2A-FE91ACB094BA}" type="pres">
      <dgm:prSet presAssocID="{08DD20C5-BCA4-4B37-AA8E-EE002C91C8AC}" presName="LevelTwoTextNode" presStyleLbl="node4" presStyleIdx="9" presStyleCnt="12" custLinFactNeighborX="3634" custLinFactNeighborY="292">
        <dgm:presLayoutVars>
          <dgm:chPref val="3"/>
        </dgm:presLayoutVars>
      </dgm:prSet>
      <dgm:spPr/>
    </dgm:pt>
    <dgm:pt modelId="{2CB39152-FF4C-4CEE-82E9-D5DC58598A68}" type="pres">
      <dgm:prSet presAssocID="{08DD20C5-BCA4-4B37-AA8E-EE002C91C8AC}" presName="level3hierChild" presStyleCnt="0"/>
      <dgm:spPr/>
    </dgm:pt>
    <dgm:pt modelId="{135D55BC-E06F-4A35-9684-9548423D9399}" type="pres">
      <dgm:prSet presAssocID="{EFE87F6E-CD75-4A7A-85D8-FC783E6430DC}" presName="conn2-1" presStyleLbl="parChTrans1D4" presStyleIdx="10" presStyleCnt="12"/>
      <dgm:spPr/>
    </dgm:pt>
    <dgm:pt modelId="{FA0A308A-2BFE-4A09-BC45-F6F7BCB58F20}" type="pres">
      <dgm:prSet presAssocID="{EFE87F6E-CD75-4A7A-85D8-FC783E6430DC}" presName="connTx" presStyleLbl="parChTrans1D4" presStyleIdx="10" presStyleCnt="12"/>
      <dgm:spPr/>
    </dgm:pt>
    <dgm:pt modelId="{3755CDEC-A186-4331-B86C-B8C5832A769C}" type="pres">
      <dgm:prSet presAssocID="{61E7AC3A-B519-4928-BFAA-14019F46C51C}" presName="root2" presStyleCnt="0"/>
      <dgm:spPr/>
    </dgm:pt>
    <dgm:pt modelId="{1AB99260-41C5-434A-BD57-24B4D212DEB9}" type="pres">
      <dgm:prSet presAssocID="{61E7AC3A-B519-4928-BFAA-14019F46C51C}" presName="LevelTwoTextNode" presStyleLbl="node4" presStyleIdx="10" presStyleCnt="12">
        <dgm:presLayoutVars>
          <dgm:chPref val="3"/>
        </dgm:presLayoutVars>
      </dgm:prSet>
      <dgm:spPr/>
    </dgm:pt>
    <dgm:pt modelId="{6CEAFB51-ED99-497D-9164-4F7EB6EE8D40}" type="pres">
      <dgm:prSet presAssocID="{61E7AC3A-B519-4928-BFAA-14019F46C51C}" presName="level3hierChild" presStyleCnt="0"/>
      <dgm:spPr/>
    </dgm:pt>
    <dgm:pt modelId="{98211458-1BAB-4F90-BDEB-03F9E262275E}" type="pres">
      <dgm:prSet presAssocID="{BB530C37-A531-4BFA-A512-36F02F6A49B5}" presName="conn2-1" presStyleLbl="parChTrans1D4" presStyleIdx="11" presStyleCnt="12"/>
      <dgm:spPr/>
    </dgm:pt>
    <dgm:pt modelId="{039A5024-FD0C-4C48-B511-AC85060EB6BE}" type="pres">
      <dgm:prSet presAssocID="{BB530C37-A531-4BFA-A512-36F02F6A49B5}" presName="connTx" presStyleLbl="parChTrans1D4" presStyleIdx="11" presStyleCnt="12"/>
      <dgm:spPr/>
    </dgm:pt>
    <dgm:pt modelId="{A71B3C03-E741-494A-9A56-4BB2A12EEF28}" type="pres">
      <dgm:prSet presAssocID="{E3829747-5207-4928-873A-6126DE89ABBD}" presName="root2" presStyleCnt="0"/>
      <dgm:spPr/>
    </dgm:pt>
    <dgm:pt modelId="{A7D63FFE-34A7-4180-9917-59AB3102CDB2}" type="pres">
      <dgm:prSet presAssocID="{E3829747-5207-4928-873A-6126DE89ABBD}" presName="LevelTwoTextNode" presStyleLbl="node4" presStyleIdx="11" presStyleCnt="12">
        <dgm:presLayoutVars>
          <dgm:chPref val="3"/>
        </dgm:presLayoutVars>
      </dgm:prSet>
      <dgm:spPr/>
    </dgm:pt>
    <dgm:pt modelId="{C398842D-D490-4F5F-B49E-BFBC3BA7ACF8}" type="pres">
      <dgm:prSet presAssocID="{E3829747-5207-4928-873A-6126DE89ABBD}" presName="level3hierChild" presStyleCnt="0"/>
      <dgm:spPr/>
    </dgm:pt>
    <dgm:pt modelId="{248FF9AA-3DA4-4FB8-A168-2A6186A99AF0}" type="pres">
      <dgm:prSet presAssocID="{9EBB0390-0CA1-4ACB-9AD7-5CD08B33F647}" presName="conn2-1" presStyleLbl="parChTrans1D2" presStyleIdx="3" presStyleCnt="4"/>
      <dgm:spPr/>
    </dgm:pt>
    <dgm:pt modelId="{FA08F55C-0164-42FB-B84B-4785B6CC6B54}" type="pres">
      <dgm:prSet presAssocID="{9EBB0390-0CA1-4ACB-9AD7-5CD08B33F647}" presName="connTx" presStyleLbl="parChTrans1D2" presStyleIdx="3" presStyleCnt="4"/>
      <dgm:spPr/>
    </dgm:pt>
    <dgm:pt modelId="{9B50DFB5-ABCF-4372-A3B1-05F421297162}" type="pres">
      <dgm:prSet presAssocID="{A8BDC40C-D56C-44DD-978B-E501B07B87CB}" presName="root2" presStyleCnt="0"/>
      <dgm:spPr/>
    </dgm:pt>
    <dgm:pt modelId="{075776F3-424B-4951-85EF-1B2447EEADA0}" type="pres">
      <dgm:prSet presAssocID="{A8BDC40C-D56C-44DD-978B-E501B07B87CB}" presName="LevelTwoTextNode" presStyleLbl="node2" presStyleIdx="3" presStyleCnt="4" custScaleX="218197">
        <dgm:presLayoutVars>
          <dgm:chPref val="3"/>
        </dgm:presLayoutVars>
      </dgm:prSet>
      <dgm:spPr/>
    </dgm:pt>
    <dgm:pt modelId="{779DB4F4-E2A4-4045-8B9F-2800313EA8DE}" type="pres">
      <dgm:prSet presAssocID="{A8BDC40C-D56C-44DD-978B-E501B07B87CB}" presName="level3hierChild" presStyleCnt="0"/>
      <dgm:spPr/>
    </dgm:pt>
    <dgm:pt modelId="{AE84BCFA-282A-4132-BAED-A8296599075A}" type="pres">
      <dgm:prSet presAssocID="{BF58E077-4EA3-4770-B8CC-03C4B70B1C59}" presName="conn2-1" presStyleLbl="parChTrans1D3" presStyleIdx="7" presStyleCnt="9"/>
      <dgm:spPr/>
    </dgm:pt>
    <dgm:pt modelId="{FE807ED1-1703-4F5E-A1AB-348413A015CC}" type="pres">
      <dgm:prSet presAssocID="{BF58E077-4EA3-4770-B8CC-03C4B70B1C59}" presName="connTx" presStyleLbl="parChTrans1D3" presStyleIdx="7" presStyleCnt="9"/>
      <dgm:spPr/>
    </dgm:pt>
    <dgm:pt modelId="{8912E882-C42B-42E2-943F-40637CB534AF}" type="pres">
      <dgm:prSet presAssocID="{BA4F5A31-EB5A-4CA0-BE3C-792B4A0BBB67}" presName="root2" presStyleCnt="0"/>
      <dgm:spPr/>
    </dgm:pt>
    <dgm:pt modelId="{A3091146-04D4-488B-84AB-9999938254DC}" type="pres">
      <dgm:prSet presAssocID="{BA4F5A31-EB5A-4CA0-BE3C-792B4A0BBB67}" presName="LevelTwoTextNode" presStyleLbl="node3" presStyleIdx="7" presStyleCnt="9">
        <dgm:presLayoutVars>
          <dgm:chPref val="3"/>
        </dgm:presLayoutVars>
      </dgm:prSet>
      <dgm:spPr/>
    </dgm:pt>
    <dgm:pt modelId="{64B77A6B-9D97-4BBD-9899-C356C133E78A}" type="pres">
      <dgm:prSet presAssocID="{BA4F5A31-EB5A-4CA0-BE3C-792B4A0BBB67}" presName="level3hierChild" presStyleCnt="0"/>
      <dgm:spPr/>
    </dgm:pt>
    <dgm:pt modelId="{B7594924-81E2-45D9-AE49-CA0EF14A46BB}" type="pres">
      <dgm:prSet presAssocID="{F511E276-D6E3-44F9-A697-C4581451B215}" presName="conn2-1" presStyleLbl="parChTrans1D3" presStyleIdx="8" presStyleCnt="9"/>
      <dgm:spPr/>
    </dgm:pt>
    <dgm:pt modelId="{EEFC5D69-CC8D-4A47-B8F4-4338F1F1AD3F}" type="pres">
      <dgm:prSet presAssocID="{F511E276-D6E3-44F9-A697-C4581451B215}" presName="connTx" presStyleLbl="parChTrans1D3" presStyleIdx="8" presStyleCnt="9"/>
      <dgm:spPr/>
    </dgm:pt>
    <dgm:pt modelId="{C92561EF-1D92-4B30-BFAB-CD177187F0FF}" type="pres">
      <dgm:prSet presAssocID="{8716F142-4EBB-4BC0-B208-8EEABAC150F1}" presName="root2" presStyleCnt="0"/>
      <dgm:spPr/>
    </dgm:pt>
    <dgm:pt modelId="{F3BC76E3-18CF-4BBF-8273-B0ABC59F78A5}" type="pres">
      <dgm:prSet presAssocID="{8716F142-4EBB-4BC0-B208-8EEABAC150F1}" presName="LevelTwoTextNode" presStyleLbl="node3" presStyleIdx="8" presStyleCnt="9">
        <dgm:presLayoutVars>
          <dgm:chPref val="3"/>
        </dgm:presLayoutVars>
      </dgm:prSet>
      <dgm:spPr/>
    </dgm:pt>
    <dgm:pt modelId="{E2644FA7-EA29-434C-A3B2-171BA83ABB2F}" type="pres">
      <dgm:prSet presAssocID="{8716F142-4EBB-4BC0-B208-8EEABAC150F1}" presName="level3hierChild" presStyleCnt="0"/>
      <dgm:spPr/>
    </dgm:pt>
  </dgm:ptLst>
  <dgm:cxnLst>
    <dgm:cxn modelId="{56010A01-0888-415F-9420-4AC32B1AB5E7}" type="presOf" srcId="{DA27AD1E-D429-4147-9ED1-133FA49BCC31}" destId="{80B5AFD7-61DC-4DBD-8CDA-B12F49F62682}" srcOrd="0" destOrd="0" presId="urn:microsoft.com/office/officeart/2005/8/layout/hierarchy2"/>
    <dgm:cxn modelId="{1967A002-5288-401B-B4E6-102925D3858B}" type="presOf" srcId="{B1D02407-F4D1-4E9B-B69E-93E496151232}" destId="{D476C60B-19EE-45D9-A807-49F5BE5BC994}" srcOrd="1" destOrd="0" presId="urn:microsoft.com/office/officeart/2005/8/layout/hierarchy2"/>
    <dgm:cxn modelId="{D159BF02-C19F-43E7-8D15-98C25225F5E1}" type="presOf" srcId="{8716F142-4EBB-4BC0-B208-8EEABAC150F1}" destId="{F3BC76E3-18CF-4BBF-8273-B0ABC59F78A5}" srcOrd="0" destOrd="0" presId="urn:microsoft.com/office/officeart/2005/8/layout/hierarchy2"/>
    <dgm:cxn modelId="{C7B8E003-DF35-4102-A14C-F5AC4AA26DED}" type="presOf" srcId="{B5233FA9-E549-45F9-85C4-D207817C4AE4}" destId="{E6606138-7E05-4165-941C-9C69710292E4}" srcOrd="0" destOrd="0" presId="urn:microsoft.com/office/officeart/2005/8/layout/hierarchy2"/>
    <dgm:cxn modelId="{2FFB0306-B5A3-4EE0-AD87-EF3EDC6F38B3}" srcId="{88905B36-F299-420D-A2A8-AB38A41CC0B5}" destId="{C1EE0E02-DE13-45AC-A33F-69CCDC2C20D9}" srcOrd="1" destOrd="0" parTransId="{7A189357-D6B9-4A00-855E-50D7F2ED5973}" sibTransId="{7B4A134D-71BD-4186-A4F6-5BF578056ACB}"/>
    <dgm:cxn modelId="{54516209-64EA-4ED0-9E99-A83420687F43}" type="presOf" srcId="{B5233FA9-E549-45F9-85C4-D207817C4AE4}" destId="{34D888D1-D1FE-4C06-B5AC-9FF1BD66EC4A}" srcOrd="1" destOrd="0" presId="urn:microsoft.com/office/officeart/2005/8/layout/hierarchy2"/>
    <dgm:cxn modelId="{38EAAD0B-EACD-4F9D-B578-5384F915F48C}" type="presOf" srcId="{96433E07-D039-4A13-867E-21FEA1FAACA4}" destId="{2D461FA0-D0FF-474F-9F6B-072DDCDB3706}" srcOrd="0" destOrd="0" presId="urn:microsoft.com/office/officeart/2005/8/layout/hierarchy2"/>
    <dgm:cxn modelId="{68E4B10C-AAD5-43E8-9C28-4E98C2D91023}" type="presOf" srcId="{091DB325-1A5D-4D9B-9E28-FA5793FC22FE}" destId="{B5CD8D4E-5E80-4470-A8C7-45792183AF20}" srcOrd="1" destOrd="0" presId="urn:microsoft.com/office/officeart/2005/8/layout/hierarchy2"/>
    <dgm:cxn modelId="{04EA4D0F-F984-4E97-9710-0B315AC0FF79}" srcId="{3094F3E4-9B5F-4DCF-8011-24D9A13584C3}" destId="{B0541BFC-3CD0-44DE-A943-AA6744124202}" srcOrd="0" destOrd="0" parTransId="{135A1418-BA89-4324-9E18-4760B0D6E87C}" sibTransId="{DF0039B7-A462-45D0-A98A-5848B385E707}"/>
    <dgm:cxn modelId="{3818F80F-E123-4285-9A5F-83F4AB67A7DD}" type="presOf" srcId="{6E0938B2-0E2E-43FE-9A51-63EEBB4F6EC5}" destId="{85B3219B-090B-40EF-8F31-FE4C5E36D91D}" srcOrd="1" destOrd="0" presId="urn:microsoft.com/office/officeart/2005/8/layout/hierarchy2"/>
    <dgm:cxn modelId="{E04FD113-01D7-4E27-BF77-A6D8DA64D0D5}" type="presOf" srcId="{B0541BFC-3CD0-44DE-A943-AA6744124202}" destId="{42907541-FD60-4683-98CE-019A778CA130}" srcOrd="0" destOrd="0" presId="urn:microsoft.com/office/officeart/2005/8/layout/hierarchy2"/>
    <dgm:cxn modelId="{1C62D719-453F-45E2-81F4-FC77E96BD380}" type="presOf" srcId="{08DD20C5-BCA4-4B37-AA8E-EE002C91C8AC}" destId="{81321BF4-5D55-47B7-8F2A-FE91ACB094BA}" srcOrd="0" destOrd="0" presId="urn:microsoft.com/office/officeart/2005/8/layout/hierarchy2"/>
    <dgm:cxn modelId="{95ABBA1F-7083-4E8E-95D4-43AE6347C76B}" type="presOf" srcId="{135A1418-BA89-4324-9E18-4760B0D6E87C}" destId="{F8F59081-08B9-436E-9936-B9428B2816D0}" srcOrd="1" destOrd="0" presId="urn:microsoft.com/office/officeart/2005/8/layout/hierarchy2"/>
    <dgm:cxn modelId="{BBFF5920-AC63-4D9C-8CB0-60B630D3FD70}" srcId="{77D2351F-D4AC-4345-B98C-21D07C90DAFC}" destId="{4B2BE4B8-4C0D-4B7A-A9AE-5368555E777B}" srcOrd="0" destOrd="0" parTransId="{B842FDA3-7BF0-4282-AB2E-82F0C70FC30C}" sibTransId="{2A61EE5B-8F30-4B78-877C-6BEF97E1F7BF}"/>
    <dgm:cxn modelId="{65569521-FC67-4BE1-80E8-4AF7CA2BB052}" type="presOf" srcId="{3094F3E4-9B5F-4DCF-8011-24D9A13584C3}" destId="{16A1508C-4A59-4CD1-80D6-C5D5E98F30DF}" srcOrd="0" destOrd="0" presId="urn:microsoft.com/office/officeart/2005/8/layout/hierarchy2"/>
    <dgm:cxn modelId="{865DCB23-09C9-4D11-9C79-F34174C9C7D5}" type="presOf" srcId="{F1319218-0B08-45BE-8E96-0BCE96FD3AA8}" destId="{AA9672D4-7F79-489E-89BD-21E93DC5AF4A}" srcOrd="0" destOrd="0" presId="urn:microsoft.com/office/officeart/2005/8/layout/hierarchy2"/>
    <dgm:cxn modelId="{69359C24-0428-4B9C-B125-7395F1E20708}" srcId="{B0541BFC-3CD0-44DE-A943-AA6744124202}" destId="{F6A69774-B75D-4574-9FED-9D9C6F8A4245}" srcOrd="0" destOrd="0" parTransId="{F71C3CB8-ACEC-416B-A4C7-B4E67D5249A5}" sibTransId="{276BD94C-0B2B-4452-B5A4-26E26B0F703E}"/>
    <dgm:cxn modelId="{EB08D526-F81B-4F3C-9EA8-2EB8898893C6}" type="presOf" srcId="{7A189357-D6B9-4A00-855E-50D7F2ED5973}" destId="{A3F0722D-42BC-4E53-B216-B51EB63C2CE9}" srcOrd="0" destOrd="0" presId="urn:microsoft.com/office/officeart/2005/8/layout/hierarchy2"/>
    <dgm:cxn modelId="{41484F2A-711C-4AD3-A712-1E74039A64EF}" srcId="{CAF92C75-4155-482E-B28B-0C4FAC957F42}" destId="{5CB873E7-1B25-4263-AB90-CE3E1538863E}" srcOrd="3" destOrd="0" parTransId="{A937D198-4647-481D-ACC7-A8B816CB5E12}" sibTransId="{056A57FB-3E70-4AE9-B091-BF62BB6D1D31}"/>
    <dgm:cxn modelId="{95535130-BCE5-47CA-9D76-BD7A2A70A4EB}" type="presOf" srcId="{8CD002AF-516E-4C5B-B6AB-4FCD3BD49E83}" destId="{592F3563-F71D-4872-954D-554430274955}" srcOrd="0" destOrd="0" presId="urn:microsoft.com/office/officeart/2005/8/layout/hierarchy2"/>
    <dgm:cxn modelId="{296F6531-E2F6-4F4D-A2FF-5AC40D400B71}" type="presOf" srcId="{B842FDA3-7BF0-4282-AB2E-82F0C70FC30C}" destId="{D577F54C-D522-4D87-A30E-A667D62AC7FA}" srcOrd="0" destOrd="0" presId="urn:microsoft.com/office/officeart/2005/8/layout/hierarchy2"/>
    <dgm:cxn modelId="{80599631-768E-452B-87BA-E388094F605F}" type="presOf" srcId="{9F2A9B18-0B4C-442A-A646-34EA5267CBEF}" destId="{8678DF90-4546-43CB-B47B-B37DA5BC52E3}" srcOrd="1" destOrd="0" presId="urn:microsoft.com/office/officeart/2005/8/layout/hierarchy2"/>
    <dgm:cxn modelId="{0601DB32-3E09-4BDC-B635-FA562821902E}" srcId="{A8BDC40C-D56C-44DD-978B-E501B07B87CB}" destId="{8716F142-4EBB-4BC0-B208-8EEABAC150F1}" srcOrd="1" destOrd="0" parTransId="{F511E276-D6E3-44F9-A697-C4581451B215}" sibTransId="{95F321EC-17F7-4924-B8CC-C89343CB7224}"/>
    <dgm:cxn modelId="{1334AA33-B23A-4662-89FD-9067FD803F6B}" type="presOf" srcId="{A937D198-4647-481D-ACC7-A8B816CB5E12}" destId="{767303DC-EE8C-4188-90DA-11D2AE53C7AF}" srcOrd="1" destOrd="0" presId="urn:microsoft.com/office/officeart/2005/8/layout/hierarchy2"/>
    <dgm:cxn modelId="{BBAFBE34-8CF7-4141-BC92-4F11EE940098}" type="presOf" srcId="{091DB325-1A5D-4D9B-9E28-FA5793FC22FE}" destId="{DE7E0CDD-28F6-4519-9867-2CEBE55E6E1D}" srcOrd="0" destOrd="0" presId="urn:microsoft.com/office/officeart/2005/8/layout/hierarchy2"/>
    <dgm:cxn modelId="{86126536-DC6D-413B-8E57-E66DCD67FF3C}" type="presOf" srcId="{02C04959-99D9-4AE3-8B9B-9F571341861C}" destId="{B116BD65-8025-45CA-A043-9B983711A7E0}" srcOrd="1" destOrd="0" presId="urn:microsoft.com/office/officeart/2005/8/layout/hierarchy2"/>
    <dgm:cxn modelId="{870B8038-C099-43DC-9045-51030651D206}" srcId="{B0541BFC-3CD0-44DE-A943-AA6744124202}" destId="{22AD4714-0627-4BCE-81FD-9AADA7E5FC6A}" srcOrd="2" destOrd="0" parTransId="{091DB325-1A5D-4D9B-9E28-FA5793FC22FE}" sibTransId="{B554D739-C97A-4F65-B1C2-20BCD9161EC1}"/>
    <dgm:cxn modelId="{6BC6993E-0D22-4AD5-978E-B0BC182E2E8A}" srcId="{BB55205F-EEDA-444F-97EC-90B7109DBF23}" destId="{A13D6683-91E4-410E-AA73-D433251544AB}" srcOrd="0" destOrd="0" parTransId="{319C4637-4C10-4851-B958-2DE4FBE67C03}" sibTransId="{F2B02E23-D9D7-4547-B448-49399B5647C2}"/>
    <dgm:cxn modelId="{7AA30440-2C23-4A8D-BB7F-E713A89F9FBF}" type="presOf" srcId="{319C4637-4C10-4851-B958-2DE4FBE67C03}" destId="{33B4BBD6-D194-4202-B2C9-070A3CBEFE5B}" srcOrd="0" destOrd="0" presId="urn:microsoft.com/office/officeart/2005/8/layout/hierarchy2"/>
    <dgm:cxn modelId="{00BB0640-6F7C-46B5-8CC6-533DC30D8EC2}" type="presOf" srcId="{EFD72097-8193-4F3A-A065-94627EED2018}" destId="{87349D4E-BB6E-4A3C-9A27-08A20E862576}" srcOrd="0" destOrd="0" presId="urn:microsoft.com/office/officeart/2005/8/layout/hierarchy2"/>
    <dgm:cxn modelId="{411C4A5B-097D-4EA2-B63E-4E9BEC98B294}" type="presOf" srcId="{BF58E077-4EA3-4770-B8CC-03C4B70B1C59}" destId="{FE807ED1-1703-4F5E-A1AB-348413A015CC}" srcOrd="1" destOrd="0" presId="urn:microsoft.com/office/officeart/2005/8/layout/hierarchy2"/>
    <dgm:cxn modelId="{1F0F4A5E-E528-4343-BE0C-249D1AB11EC4}" srcId="{CAF92C75-4155-482E-B28B-0C4FAC957F42}" destId="{8CD002AF-516E-4C5B-B6AB-4FCD3BD49E83}" srcOrd="0" destOrd="0" parTransId="{B1D02407-F4D1-4E9B-B69E-93E496151232}" sibTransId="{CC7F69F1-5425-4C6F-8F7C-42645EC71A23}"/>
    <dgm:cxn modelId="{34106260-A860-49F3-974C-F081A5773789}" srcId="{08DD20C5-BCA4-4B37-AA8E-EE002C91C8AC}" destId="{E3829747-5207-4928-873A-6126DE89ABBD}" srcOrd="1" destOrd="0" parTransId="{BB530C37-A531-4BFA-A512-36F02F6A49B5}" sibTransId="{6BE29850-9773-4130-8B56-0106ED89321B}"/>
    <dgm:cxn modelId="{BDBF1A62-5F8E-4DC0-BB43-58A48AD34D1B}" srcId="{C67529BA-0803-4EB8-878C-CE10FD1959A2}" destId="{3094F3E4-9B5F-4DCF-8011-24D9A13584C3}" srcOrd="2" destOrd="0" parTransId="{EFD72097-8193-4F3A-A065-94627EED2018}" sibTransId="{814EF003-DEBA-49CD-8F29-F2DD4550E801}"/>
    <dgm:cxn modelId="{A764B062-A48E-4BEE-832F-26CACECCAFB9}" type="presOf" srcId="{C67529BA-0803-4EB8-878C-CE10FD1959A2}" destId="{B79C22D3-0248-459F-BA3B-828A039367AA}" srcOrd="0" destOrd="0" presId="urn:microsoft.com/office/officeart/2005/8/layout/hierarchy2"/>
    <dgm:cxn modelId="{D8A55844-F87B-469F-A381-B946DAB2A7CF}" type="presOf" srcId="{6E0938B2-0E2E-43FE-9A51-63EEBB4F6EC5}" destId="{A13421B0-0685-44E6-9888-7BCA883890A9}" srcOrd="0" destOrd="0" presId="urn:microsoft.com/office/officeart/2005/8/layout/hierarchy2"/>
    <dgm:cxn modelId="{F9EFAC64-ED98-44CB-BD29-4E08E191256D}" type="presOf" srcId="{CAF92C75-4155-482E-B28B-0C4FAC957F42}" destId="{7468B178-171F-48B1-B6F5-57EB31E5A67B}" srcOrd="0" destOrd="0" presId="urn:microsoft.com/office/officeart/2005/8/layout/hierarchy2"/>
    <dgm:cxn modelId="{A065BC65-B70A-4069-9337-C57CA4B7151A}" type="presOf" srcId="{93E2C442-C2E6-47E3-90FF-08D85F6D01F2}" destId="{8F896274-4600-4B60-B31D-473E14C89362}" srcOrd="0" destOrd="0" presId="urn:microsoft.com/office/officeart/2005/8/layout/hierarchy2"/>
    <dgm:cxn modelId="{6EEC0067-8B6D-42FE-9F83-CBC4BD8B3FAB}" type="presOf" srcId="{EFD72097-8193-4F3A-A065-94627EED2018}" destId="{55198295-A5D0-4E57-AB94-186ECFCCD21F}" srcOrd="1" destOrd="0" presId="urn:microsoft.com/office/officeart/2005/8/layout/hierarchy2"/>
    <dgm:cxn modelId="{E2845347-7BE3-4F6C-97CD-5840E13AC55A}" type="presOf" srcId="{DA27AD1E-D429-4147-9ED1-133FA49BCC31}" destId="{4E5F2A01-B388-4648-B3B8-A1D33966A33F}" srcOrd="1" destOrd="0" presId="urn:microsoft.com/office/officeart/2005/8/layout/hierarchy2"/>
    <dgm:cxn modelId="{2D681D4B-6B35-4001-BACB-CBDB3D233A8C}" type="presOf" srcId="{EFE87F6E-CD75-4A7A-85D8-FC783E6430DC}" destId="{FA0A308A-2BFE-4A09-BC45-F6F7BCB58F20}" srcOrd="1" destOrd="0" presId="urn:microsoft.com/office/officeart/2005/8/layout/hierarchy2"/>
    <dgm:cxn modelId="{0D75784D-47FE-47E3-89ED-884D5DC76B60}" type="presOf" srcId="{77D2351F-D4AC-4345-B98C-21D07C90DAFC}" destId="{AF255C5A-6B97-49D1-A32B-37157D9B36AA}" srcOrd="0" destOrd="0" presId="urn:microsoft.com/office/officeart/2005/8/layout/hierarchy2"/>
    <dgm:cxn modelId="{3A76D06D-79C0-426E-BA5F-E3AE16CD5846}" srcId="{88905B36-F299-420D-A2A8-AB38A41CC0B5}" destId="{AE75E5AC-783C-443E-8822-2CF95993C7B1}" srcOrd="0" destOrd="0" parTransId="{02C04959-99D9-4AE3-8B9B-9F571341861C}" sibTransId="{8CE690C2-B0D5-4B92-9F78-D891481056D5}"/>
    <dgm:cxn modelId="{DF6C1D50-F8B0-4456-B3DD-F021466E30C0}" type="presOf" srcId="{88905B36-F299-420D-A2A8-AB38A41CC0B5}" destId="{3C4A1C68-BBB7-4B4A-A2F6-D702D93BE9C0}" srcOrd="0" destOrd="0" presId="urn:microsoft.com/office/officeart/2005/8/layout/hierarchy2"/>
    <dgm:cxn modelId="{BD834450-BB26-416D-9F33-F4B32A18B6DA}" type="presOf" srcId="{AE75E5AC-783C-443E-8822-2CF95993C7B1}" destId="{7DD59F33-E345-40B2-9080-5CD74F482C29}" srcOrd="0" destOrd="0" presId="urn:microsoft.com/office/officeart/2005/8/layout/hierarchy2"/>
    <dgm:cxn modelId="{9E1D0352-D3B1-4025-A661-8EF92A2AC48B}" srcId="{08DD20C5-BCA4-4B37-AA8E-EE002C91C8AC}" destId="{61E7AC3A-B519-4928-BFAA-14019F46C51C}" srcOrd="0" destOrd="0" parTransId="{EFE87F6E-CD75-4A7A-85D8-FC783E6430DC}" sibTransId="{12329329-AAE8-4EF0-A689-BCB0B8EE0147}"/>
    <dgm:cxn modelId="{7F539052-4A96-49CF-9995-08143D1DE931}" type="presOf" srcId="{D2DDB74C-EB92-4697-92B8-93F9106AAE3D}" destId="{64F60541-375B-4EEC-BA8D-9A60FF2DF0B8}" srcOrd="0" destOrd="0" presId="urn:microsoft.com/office/officeart/2005/8/layout/hierarchy2"/>
    <dgm:cxn modelId="{F7509F74-43A0-4A88-8001-0CCBBE887937}" srcId="{C67529BA-0803-4EB8-878C-CE10FD1959A2}" destId="{BDCDFED7-BCDA-48D4-B2D5-0D3B04AB7C2B}" srcOrd="0" destOrd="0" parTransId="{B5233FA9-E549-45F9-85C4-D207817C4AE4}" sibTransId="{170083D9-2B2B-4082-A57E-EA9D83EB9FB7}"/>
    <dgm:cxn modelId="{4EE0EB54-E112-43DD-B42B-2B71F219EB77}" type="presOf" srcId="{09C6DA11-F48A-4FBE-9D22-B970A3EF260D}" destId="{5F432720-140B-49D6-BC9B-048322C85F01}" srcOrd="0" destOrd="0" presId="urn:microsoft.com/office/officeart/2005/8/layout/hierarchy2"/>
    <dgm:cxn modelId="{C956C175-DF32-4438-B20D-77D90EA99270}" type="presOf" srcId="{F71C3CB8-ACEC-416B-A4C7-B4E67D5249A5}" destId="{AE4D08D0-12D1-4822-85D0-356119FA4355}" srcOrd="0" destOrd="0" presId="urn:microsoft.com/office/officeart/2005/8/layout/hierarchy2"/>
    <dgm:cxn modelId="{22CD1E56-C35F-4732-9AD6-E696A78ABC14}" type="presOf" srcId="{C1EE0E02-DE13-45AC-A33F-69CCDC2C20D9}" destId="{53F7731E-0ADC-4B40-9D76-346FC99925E9}" srcOrd="0" destOrd="0" presId="urn:microsoft.com/office/officeart/2005/8/layout/hierarchy2"/>
    <dgm:cxn modelId="{76BE1679-B227-45E9-8E6A-56FE089EE5DA}" type="presOf" srcId="{D7E8B2F0-2A1D-4731-A926-D8B708CF4189}" destId="{45589D67-AED6-4F4C-946F-A99AA501F0C6}" srcOrd="0" destOrd="0" presId="urn:microsoft.com/office/officeart/2005/8/layout/hierarchy2"/>
    <dgm:cxn modelId="{D9642179-99BE-4B73-B8C0-D15E1F924142}" srcId="{CAF92C75-4155-482E-B28B-0C4FAC957F42}" destId="{88905B36-F299-420D-A2A8-AB38A41CC0B5}" srcOrd="2" destOrd="0" parTransId="{6E0938B2-0E2E-43FE-9A51-63EEBB4F6EC5}" sibTransId="{657A839C-6B3E-4472-B533-7F1A29836275}"/>
    <dgm:cxn modelId="{0BB31381-42F3-4172-BA4A-E29A844B721C}" type="presOf" srcId="{B1D02407-F4D1-4E9B-B69E-93E496151232}" destId="{EEF1BD71-CFF2-495F-8886-5D196E9D6BCE}" srcOrd="0" destOrd="0" presId="urn:microsoft.com/office/officeart/2005/8/layout/hierarchy2"/>
    <dgm:cxn modelId="{E2794982-CF03-4FFA-A6EE-94BBD1BDE5C0}" type="presOf" srcId="{5CB873E7-1B25-4263-AB90-CE3E1538863E}" destId="{FC9273C5-921C-4E99-8257-2BEA220EC52A}" srcOrd="0" destOrd="0" presId="urn:microsoft.com/office/officeart/2005/8/layout/hierarchy2"/>
    <dgm:cxn modelId="{A730AE82-2588-4DC4-B747-CC17D65BD238}" type="presOf" srcId="{4B2BE4B8-4C0D-4B7A-A9AE-5368555E777B}" destId="{055DBDBA-D378-4F5E-B9D7-5A8879B8F8DD}" srcOrd="0" destOrd="0" presId="urn:microsoft.com/office/officeart/2005/8/layout/hierarchy2"/>
    <dgm:cxn modelId="{37342D85-FA20-407E-9634-501460060984}" type="presOf" srcId="{E3829747-5207-4928-873A-6126DE89ABBD}" destId="{A7D63FFE-34A7-4180-9917-59AB3102CDB2}" srcOrd="0" destOrd="0" presId="urn:microsoft.com/office/officeart/2005/8/layout/hierarchy2"/>
    <dgm:cxn modelId="{AE06B888-8D75-4A41-9D56-4E255DC620B2}" srcId="{CAF92C75-4155-482E-B28B-0C4FAC957F42}" destId="{BB55205F-EEDA-444F-97EC-90B7109DBF23}" srcOrd="1" destOrd="0" parTransId="{876F5B71-A7DB-4475-A7BA-AFAF79416C89}" sibTransId="{186BE989-703F-4D4E-981C-09CD3C5D88FA}"/>
    <dgm:cxn modelId="{4A4A298A-3198-4222-A9D6-45EA4B3A4DFF}" type="presOf" srcId="{BDCDFED7-BCDA-48D4-B2D5-0D3B04AB7C2B}" destId="{D70318BE-8F19-48F6-92BF-FF0680A60572}" srcOrd="0" destOrd="0" presId="urn:microsoft.com/office/officeart/2005/8/layout/hierarchy2"/>
    <dgm:cxn modelId="{55B2FD96-83BD-4400-A3FC-0652CB474D66}" type="presOf" srcId="{B46DBA4A-76C4-4726-B794-D0D49778CC92}" destId="{7373C8C0-2135-40DA-89EB-DBD7CB824EF2}" srcOrd="0" destOrd="0" presId="urn:microsoft.com/office/officeart/2005/8/layout/hierarchy2"/>
    <dgm:cxn modelId="{A9D06C99-72C8-4761-B84B-FCB2976E03E5}" type="presOf" srcId="{BF58E077-4EA3-4770-B8CC-03C4B70B1C59}" destId="{AE84BCFA-282A-4132-BAED-A8296599075A}" srcOrd="0" destOrd="0" presId="urn:microsoft.com/office/officeart/2005/8/layout/hierarchy2"/>
    <dgm:cxn modelId="{9E35179E-3C3D-463A-8AC5-09ECF0FFF366}" type="presOf" srcId="{10E35A07-437F-47D4-B831-6A52CCC5C58F}" destId="{F8C1457B-B429-4541-BCF6-D04EA090E47B}" srcOrd="0" destOrd="0" presId="urn:microsoft.com/office/officeart/2005/8/layout/hierarchy2"/>
    <dgm:cxn modelId="{64555AA1-D8E0-4B1A-AE47-1B3FE4AE4C4E}" type="presOf" srcId="{96433E07-D039-4A13-867E-21FEA1FAACA4}" destId="{F21EC703-BBDA-4C42-932F-B2CBF0B935FD}" srcOrd="1" destOrd="0" presId="urn:microsoft.com/office/officeart/2005/8/layout/hierarchy2"/>
    <dgm:cxn modelId="{C790B9A1-8AC6-4667-B561-3A520E46459D}" type="presOf" srcId="{02C04959-99D9-4AE3-8B9B-9F571341861C}" destId="{AC7A4D91-C618-485D-A95E-028FA12BA729}" srcOrd="0" destOrd="0" presId="urn:microsoft.com/office/officeart/2005/8/layout/hierarchy2"/>
    <dgm:cxn modelId="{1C0FDDA1-0262-4F05-B180-E4D06878EA4F}" type="presOf" srcId="{E9C9B658-6450-4E5B-87D0-D03BBE2FE197}" destId="{3E797A75-C20E-47D2-9BA0-C5BF32687B0A}" srcOrd="0" destOrd="0" presId="urn:microsoft.com/office/officeart/2005/8/layout/hierarchy2"/>
    <dgm:cxn modelId="{D9C554A4-6076-4127-93C5-1C6AB85C302E}" type="presOf" srcId="{876F5B71-A7DB-4475-A7BA-AFAF79416C89}" destId="{3C57186A-D316-4F89-85E9-70437E9305B2}" srcOrd="1" destOrd="0" presId="urn:microsoft.com/office/officeart/2005/8/layout/hierarchy2"/>
    <dgm:cxn modelId="{8C7550A5-5BA5-47EE-8560-7F5C939A8932}" type="presOf" srcId="{A8BDC40C-D56C-44DD-978B-E501B07B87CB}" destId="{075776F3-424B-4951-85EF-1B2447EEADA0}" srcOrd="0" destOrd="0" presId="urn:microsoft.com/office/officeart/2005/8/layout/hierarchy2"/>
    <dgm:cxn modelId="{13E4A9A5-36E1-44F0-8BE2-4AC1A4869E3D}" type="presOf" srcId="{7A189357-D6B9-4A00-855E-50D7F2ED5973}" destId="{D5CF623E-7681-4B2F-BE10-0783BA57DD78}" srcOrd="1" destOrd="0" presId="urn:microsoft.com/office/officeart/2005/8/layout/hierarchy2"/>
    <dgm:cxn modelId="{A0B441A7-CF26-44E5-A7C6-BCEF43817E36}" srcId="{77D2351F-D4AC-4345-B98C-21D07C90DAFC}" destId="{E9C9B658-6450-4E5B-87D0-D03BBE2FE197}" srcOrd="1" destOrd="0" parTransId="{D7E8B2F0-2A1D-4731-A926-D8B708CF4189}" sibTransId="{28A74783-2388-46FB-AF66-06EDE2893E63}"/>
    <dgm:cxn modelId="{C3F8B3A9-3784-4C03-80BF-FD87337D20AB}" type="presOf" srcId="{09C6DA11-F48A-4FBE-9D22-B970A3EF260D}" destId="{428D763A-AAAC-417C-B58C-A43831C31DB9}" srcOrd="1" destOrd="0" presId="urn:microsoft.com/office/officeart/2005/8/layout/hierarchy2"/>
    <dgm:cxn modelId="{101FEDA9-C2E0-44BC-BA66-EDC5F3B8D2C2}" type="presOf" srcId="{9F2A9B18-0B4C-442A-A646-34EA5267CBEF}" destId="{3629E879-0F98-4D95-A877-8D2958035F48}" srcOrd="0" destOrd="0" presId="urn:microsoft.com/office/officeart/2005/8/layout/hierarchy2"/>
    <dgm:cxn modelId="{32F292AD-71C7-4957-AC15-5338819DB878}" type="presOf" srcId="{BA4F5A31-EB5A-4CA0-BE3C-792B4A0BBB67}" destId="{A3091146-04D4-488B-84AB-9999938254DC}" srcOrd="0" destOrd="0" presId="urn:microsoft.com/office/officeart/2005/8/layout/hierarchy2"/>
    <dgm:cxn modelId="{AC6E67AE-88DA-4C95-A699-F71D0762276A}" srcId="{C67529BA-0803-4EB8-878C-CE10FD1959A2}" destId="{A8BDC40C-D56C-44DD-978B-E501B07B87CB}" srcOrd="3" destOrd="0" parTransId="{9EBB0390-0CA1-4ACB-9AD7-5CD08B33F647}" sibTransId="{31E6DE98-52CB-48E2-92C2-CC917B3F7C3E}"/>
    <dgm:cxn modelId="{CF8597B2-C20D-4566-B2FC-96629B664F7F}" type="presOf" srcId="{F6A69774-B75D-4574-9FED-9D9C6F8A4245}" destId="{E883C135-9038-403C-BCE4-DE922683359E}" srcOrd="0" destOrd="0" presId="urn:microsoft.com/office/officeart/2005/8/layout/hierarchy2"/>
    <dgm:cxn modelId="{C641BBB4-AEE9-44F4-BD45-72FD56C1CDF7}" type="presOf" srcId="{10E35A07-437F-47D4-B831-6A52CCC5C58F}" destId="{E1BE5429-C8A0-478E-993E-BFC7355007B9}" srcOrd="1" destOrd="0" presId="urn:microsoft.com/office/officeart/2005/8/layout/hierarchy2"/>
    <dgm:cxn modelId="{DDE073B5-9611-499F-B96A-C4D21B402181}" type="presOf" srcId="{A937D198-4647-481D-ACC7-A8B816CB5E12}" destId="{EC5C9627-349B-416E-A4A8-EA74E259F9AB}" srcOrd="0" destOrd="0" presId="urn:microsoft.com/office/officeart/2005/8/layout/hierarchy2"/>
    <dgm:cxn modelId="{66E834B8-44AE-4E9B-AB21-B3D32ADDEFA8}" type="presOf" srcId="{BB530C37-A531-4BFA-A512-36F02F6A49B5}" destId="{039A5024-FD0C-4C48-B511-AC85060EB6BE}" srcOrd="1" destOrd="0" presId="urn:microsoft.com/office/officeart/2005/8/layout/hierarchy2"/>
    <dgm:cxn modelId="{193030BA-E36A-41D1-B0BE-449F62A7221A}" type="presOf" srcId="{A13D6683-91E4-410E-AA73-D433251544AB}" destId="{8D810A19-7C76-4BA2-8C24-60CE92E1A120}" srcOrd="0" destOrd="0" presId="urn:microsoft.com/office/officeart/2005/8/layout/hierarchy2"/>
    <dgm:cxn modelId="{6D8E9BBA-F877-40D8-BD60-20F36F89959E}" type="presOf" srcId="{319C4637-4C10-4851-B958-2DE4FBE67C03}" destId="{66EC36D0-9873-41A3-92B6-E5819A80EEC0}" srcOrd="1" destOrd="0" presId="urn:microsoft.com/office/officeart/2005/8/layout/hierarchy2"/>
    <dgm:cxn modelId="{A725C8BA-CB71-4CE4-9970-5A68ED7317F1}" type="presOf" srcId="{61E7AC3A-B519-4928-BFAA-14019F46C51C}" destId="{1AB99260-41C5-434A-BD57-24B4D212DEB9}" srcOrd="0" destOrd="0" presId="urn:microsoft.com/office/officeart/2005/8/layout/hierarchy2"/>
    <dgm:cxn modelId="{485BDFBA-5EB0-415C-B0A9-89E4ACCF0BDF}" type="presOf" srcId="{F511E276-D6E3-44F9-A697-C4581451B215}" destId="{B7594924-81E2-45D9-AE49-CA0EF14A46BB}" srcOrd="0" destOrd="0" presId="urn:microsoft.com/office/officeart/2005/8/layout/hierarchy2"/>
    <dgm:cxn modelId="{78DA7ABB-81C3-4818-92D8-45E0432AEA7C}" type="presOf" srcId="{F71C3CB8-ACEC-416B-A4C7-B4E67D5249A5}" destId="{5B00992F-76B6-41FE-9DEC-4CF8C5D3CB9A}" srcOrd="1" destOrd="0" presId="urn:microsoft.com/office/officeart/2005/8/layout/hierarchy2"/>
    <dgm:cxn modelId="{6C05DEC3-2ED4-4D57-9518-EC4919EC39F7}" type="presOf" srcId="{D7E8B2F0-2A1D-4731-A926-D8B708CF4189}" destId="{8976784B-CAA6-4372-BF28-1B937AE29CF9}" srcOrd="1" destOrd="0" presId="urn:microsoft.com/office/officeart/2005/8/layout/hierarchy2"/>
    <dgm:cxn modelId="{296635CB-E5EC-4086-9B5C-A9BC29D3731F}" srcId="{BDCDFED7-BCDA-48D4-B2D5-0D3B04AB7C2B}" destId="{77D2351F-D4AC-4345-B98C-21D07C90DAFC}" srcOrd="0" destOrd="0" parTransId="{9F2A9B18-0B4C-442A-A646-34EA5267CBEF}" sibTransId="{157C31F6-C34E-432B-9F09-FDA3D2FDA254}"/>
    <dgm:cxn modelId="{6F1DA2CC-45A1-4D33-8796-7160FE7582B3}" type="presOf" srcId="{9AF1E812-7B9F-4CEC-B47D-6FB72AC19AD8}" destId="{86BD76CD-5EE2-4A0C-8676-3F6B5C2D5191}" srcOrd="0" destOrd="0" presId="urn:microsoft.com/office/officeart/2005/8/layout/hierarchy2"/>
    <dgm:cxn modelId="{E42B09D1-4AF4-44D5-AA2F-6D71F8B21280}" type="presOf" srcId="{876F5B71-A7DB-4475-A7BA-AFAF79416C89}" destId="{426C5762-907C-44C1-B901-6C89F6A45F19}" srcOrd="0" destOrd="0" presId="urn:microsoft.com/office/officeart/2005/8/layout/hierarchy2"/>
    <dgm:cxn modelId="{F9D15AD1-5ACE-483F-BB09-D4041A66FE61}" type="presOf" srcId="{22AD4714-0627-4BCE-81FD-9AADA7E5FC6A}" destId="{20D58BD7-4302-4543-BA27-3920F2D68212}" srcOrd="0" destOrd="0" presId="urn:microsoft.com/office/officeart/2005/8/layout/hierarchy2"/>
    <dgm:cxn modelId="{015893D1-33AF-4FE6-9A8A-6ACB29483039}" srcId="{B0541BFC-3CD0-44DE-A943-AA6744124202}" destId="{08DD20C5-BCA4-4B37-AA8E-EE002C91C8AC}" srcOrd="3" destOrd="0" parTransId="{96433E07-D039-4A13-867E-21FEA1FAACA4}" sibTransId="{9937BA0B-110F-445C-8D43-2688F0E10CD1}"/>
    <dgm:cxn modelId="{439DBED1-E798-4EE7-A194-2616AFB4EC70}" type="presOf" srcId="{F511E276-D6E3-44F9-A697-C4581451B215}" destId="{EEFC5D69-CC8D-4A47-B8F4-4338F1F1AD3F}" srcOrd="1" destOrd="0" presId="urn:microsoft.com/office/officeart/2005/8/layout/hierarchy2"/>
    <dgm:cxn modelId="{1103B5D7-78B4-4CC4-B3BC-637C3B18D53B}" type="presOf" srcId="{9EBB0390-0CA1-4ACB-9AD7-5CD08B33F647}" destId="{FA08F55C-0164-42FB-B84B-4785B6CC6B54}" srcOrd="1" destOrd="0" presId="urn:microsoft.com/office/officeart/2005/8/layout/hierarchy2"/>
    <dgm:cxn modelId="{DA95C6D7-11AD-4974-A454-8E0C513EAACB}" srcId="{B0541BFC-3CD0-44DE-A943-AA6744124202}" destId="{B46DBA4A-76C4-4726-B794-D0D49778CC92}" srcOrd="1" destOrd="0" parTransId="{F1319218-0B08-45BE-8E96-0BCE96FD3AA8}" sibTransId="{E396E0C0-13CF-4455-8D56-4CD6992BAB9A}"/>
    <dgm:cxn modelId="{453B6BDF-E75D-4D2C-BCAD-0F8120AD8A0D}" type="presOf" srcId="{BB530C37-A531-4BFA-A512-36F02F6A49B5}" destId="{98211458-1BAB-4F90-BDEB-03F9E262275E}" srcOrd="0" destOrd="0" presId="urn:microsoft.com/office/officeart/2005/8/layout/hierarchy2"/>
    <dgm:cxn modelId="{6113B2E1-F247-40C2-9878-7CCC15912DB2}" type="presOf" srcId="{F1319218-0B08-45BE-8E96-0BCE96FD3AA8}" destId="{0606798C-08F3-4450-9FA0-567815630BA9}" srcOrd="1" destOrd="0" presId="urn:microsoft.com/office/officeart/2005/8/layout/hierarchy2"/>
    <dgm:cxn modelId="{482926E2-D016-4114-B854-A7CD8CD03091}" type="presOf" srcId="{9EBB0390-0CA1-4ACB-9AD7-5CD08B33F647}" destId="{248FF9AA-3DA4-4FB8-A168-2A6186A99AF0}" srcOrd="0" destOrd="0" presId="urn:microsoft.com/office/officeart/2005/8/layout/hierarchy2"/>
    <dgm:cxn modelId="{1259C9E3-8155-470F-87E2-65166036346C}" type="presOf" srcId="{B842FDA3-7BF0-4282-AB2E-82F0C70FC30C}" destId="{DBD1AC7F-6AAD-4981-99BC-FF0AD884F724}" srcOrd="1" destOrd="0" presId="urn:microsoft.com/office/officeart/2005/8/layout/hierarchy2"/>
    <dgm:cxn modelId="{DC7953E6-3265-4DD9-AAF2-9400F091C153}" type="presOf" srcId="{EFE87F6E-CD75-4A7A-85D8-FC783E6430DC}" destId="{135D55BC-E06F-4A35-9684-9548423D9399}" srcOrd="0" destOrd="0" presId="urn:microsoft.com/office/officeart/2005/8/layout/hierarchy2"/>
    <dgm:cxn modelId="{488C2EEA-0EBF-4345-8036-D8A0D18AC1B6}" type="presOf" srcId="{135A1418-BA89-4324-9E18-4760B0D6E87C}" destId="{B518CC00-3F5E-4D32-9BB5-54EC873981F1}" srcOrd="0" destOrd="0" presId="urn:microsoft.com/office/officeart/2005/8/layout/hierarchy2"/>
    <dgm:cxn modelId="{6FEDA2EE-102B-4FE9-BFFA-5B2897134DD7}" srcId="{8CD002AF-516E-4C5B-B6AB-4FCD3BD49E83}" destId="{D2DDB74C-EB92-4697-92B8-93F9106AAE3D}" srcOrd="0" destOrd="0" parTransId="{09C6DA11-F48A-4FBE-9D22-B970A3EF260D}" sibTransId="{8CC5293E-8D4C-4012-A00D-130344E86DF4}"/>
    <dgm:cxn modelId="{8241F0F3-281C-4D01-BDC8-01D9A00DCEBB}" type="presOf" srcId="{BB55205F-EEDA-444F-97EC-90B7109DBF23}" destId="{0B9F62C0-B672-4E9F-9C56-7DF50A17CF25}" srcOrd="0" destOrd="0" presId="urn:microsoft.com/office/officeart/2005/8/layout/hierarchy2"/>
    <dgm:cxn modelId="{E15B91F4-6842-4617-AA96-C465ED96D2F0}" srcId="{93E2C442-C2E6-47E3-90FF-08D85F6D01F2}" destId="{C67529BA-0803-4EB8-878C-CE10FD1959A2}" srcOrd="0" destOrd="0" parTransId="{AEEAEFC4-7AA1-4E6B-8559-43B2CE8218AC}" sibTransId="{A52C30AB-D865-4DED-B9D5-44B38B389241}"/>
    <dgm:cxn modelId="{BE3A8FF8-F76C-4391-B4A5-0A265AB101DA}" srcId="{C67529BA-0803-4EB8-878C-CE10FD1959A2}" destId="{CAF92C75-4155-482E-B28B-0C4FAC957F42}" srcOrd="1" destOrd="0" parTransId="{10E35A07-437F-47D4-B831-6A52CCC5C58F}" sibTransId="{77F30230-34E7-4E27-B1A5-21349618B6E0}"/>
    <dgm:cxn modelId="{BCCE63FB-FBCC-455F-AA65-304D49E1183C}" srcId="{A8BDC40C-D56C-44DD-978B-E501B07B87CB}" destId="{BA4F5A31-EB5A-4CA0-BE3C-792B4A0BBB67}" srcOrd="0" destOrd="0" parTransId="{BF58E077-4EA3-4770-B8CC-03C4B70B1C59}" sibTransId="{F130111E-B614-41B7-A470-B054F663BDA7}"/>
    <dgm:cxn modelId="{F05ABEFE-3BC7-4C7D-B099-B2655CE73251}" srcId="{BDCDFED7-BCDA-48D4-B2D5-0D3B04AB7C2B}" destId="{9AF1E812-7B9F-4CEC-B47D-6FB72AC19AD8}" srcOrd="1" destOrd="0" parTransId="{DA27AD1E-D429-4147-9ED1-133FA49BCC31}" sibTransId="{81EDEC9A-F024-44BD-A970-9EF2601D1C9F}"/>
    <dgm:cxn modelId="{8DDFECA0-C24C-48DA-BB61-3E92E69FA0AB}" type="presParOf" srcId="{8F896274-4600-4B60-B31D-473E14C89362}" destId="{E8F89A15-369B-499F-8273-C6E619516EC3}" srcOrd="0" destOrd="0" presId="urn:microsoft.com/office/officeart/2005/8/layout/hierarchy2"/>
    <dgm:cxn modelId="{1C9997EF-1D10-48AF-A0FE-73C161F76E7E}" type="presParOf" srcId="{E8F89A15-369B-499F-8273-C6E619516EC3}" destId="{B79C22D3-0248-459F-BA3B-828A039367AA}" srcOrd="0" destOrd="0" presId="urn:microsoft.com/office/officeart/2005/8/layout/hierarchy2"/>
    <dgm:cxn modelId="{4B553AE1-B440-4BE9-855E-DC36F4132798}" type="presParOf" srcId="{E8F89A15-369B-499F-8273-C6E619516EC3}" destId="{1B3FD1A3-4DFA-42E4-AC82-5C221DA38F19}" srcOrd="1" destOrd="0" presId="urn:microsoft.com/office/officeart/2005/8/layout/hierarchy2"/>
    <dgm:cxn modelId="{25BDF8E2-34F3-4EF8-B623-7DAA28FE8105}" type="presParOf" srcId="{1B3FD1A3-4DFA-42E4-AC82-5C221DA38F19}" destId="{E6606138-7E05-4165-941C-9C69710292E4}" srcOrd="0" destOrd="0" presId="urn:microsoft.com/office/officeart/2005/8/layout/hierarchy2"/>
    <dgm:cxn modelId="{9E7338AF-10F7-4303-B013-1698EA2803CD}" type="presParOf" srcId="{E6606138-7E05-4165-941C-9C69710292E4}" destId="{34D888D1-D1FE-4C06-B5AC-9FF1BD66EC4A}" srcOrd="0" destOrd="0" presId="urn:microsoft.com/office/officeart/2005/8/layout/hierarchy2"/>
    <dgm:cxn modelId="{EAE0E29D-0337-4D7B-AA1F-21C75D54BEA3}" type="presParOf" srcId="{1B3FD1A3-4DFA-42E4-AC82-5C221DA38F19}" destId="{A247200A-1C65-482A-8CF1-ADEC4D9C3965}" srcOrd="1" destOrd="0" presId="urn:microsoft.com/office/officeart/2005/8/layout/hierarchy2"/>
    <dgm:cxn modelId="{6010BC5C-2B16-4173-9AB3-3FF9E5B9F836}" type="presParOf" srcId="{A247200A-1C65-482A-8CF1-ADEC4D9C3965}" destId="{D70318BE-8F19-48F6-92BF-FF0680A60572}" srcOrd="0" destOrd="0" presId="urn:microsoft.com/office/officeart/2005/8/layout/hierarchy2"/>
    <dgm:cxn modelId="{88FADB01-8B6A-47F0-ACD7-7A22A0924228}" type="presParOf" srcId="{A247200A-1C65-482A-8CF1-ADEC4D9C3965}" destId="{FCDC9AE3-57B8-44A7-A9FE-A538B4AEF9B2}" srcOrd="1" destOrd="0" presId="urn:microsoft.com/office/officeart/2005/8/layout/hierarchy2"/>
    <dgm:cxn modelId="{7EB167AB-3C33-4AB4-AA60-44131788E2F5}" type="presParOf" srcId="{FCDC9AE3-57B8-44A7-A9FE-A538B4AEF9B2}" destId="{3629E879-0F98-4D95-A877-8D2958035F48}" srcOrd="0" destOrd="0" presId="urn:microsoft.com/office/officeart/2005/8/layout/hierarchy2"/>
    <dgm:cxn modelId="{D0170F50-32DB-48E9-9BD7-C52259B8DCB8}" type="presParOf" srcId="{3629E879-0F98-4D95-A877-8D2958035F48}" destId="{8678DF90-4546-43CB-B47B-B37DA5BC52E3}" srcOrd="0" destOrd="0" presId="urn:microsoft.com/office/officeart/2005/8/layout/hierarchy2"/>
    <dgm:cxn modelId="{66BE9EF3-2AAF-46B6-8CA2-91F92FFE6C26}" type="presParOf" srcId="{FCDC9AE3-57B8-44A7-A9FE-A538B4AEF9B2}" destId="{E7B4C57B-DF09-46D4-8992-57282FDB2F4C}" srcOrd="1" destOrd="0" presId="urn:microsoft.com/office/officeart/2005/8/layout/hierarchy2"/>
    <dgm:cxn modelId="{09EB6D0B-57EF-4606-8663-AD4A38917FDD}" type="presParOf" srcId="{E7B4C57B-DF09-46D4-8992-57282FDB2F4C}" destId="{AF255C5A-6B97-49D1-A32B-37157D9B36AA}" srcOrd="0" destOrd="0" presId="urn:microsoft.com/office/officeart/2005/8/layout/hierarchy2"/>
    <dgm:cxn modelId="{8F39FCDA-F3C8-493C-A862-4AB720B6BD55}" type="presParOf" srcId="{E7B4C57B-DF09-46D4-8992-57282FDB2F4C}" destId="{BA706B63-67CF-4C9E-9655-CD898F5DB085}" srcOrd="1" destOrd="0" presId="urn:microsoft.com/office/officeart/2005/8/layout/hierarchy2"/>
    <dgm:cxn modelId="{3DB47D37-DCB3-46A6-B8B9-3091D077CD32}" type="presParOf" srcId="{BA706B63-67CF-4C9E-9655-CD898F5DB085}" destId="{D577F54C-D522-4D87-A30E-A667D62AC7FA}" srcOrd="0" destOrd="0" presId="urn:microsoft.com/office/officeart/2005/8/layout/hierarchy2"/>
    <dgm:cxn modelId="{37A6D852-9327-4A58-BDD4-2ED3519068C4}" type="presParOf" srcId="{D577F54C-D522-4D87-A30E-A667D62AC7FA}" destId="{DBD1AC7F-6AAD-4981-99BC-FF0AD884F724}" srcOrd="0" destOrd="0" presId="urn:microsoft.com/office/officeart/2005/8/layout/hierarchy2"/>
    <dgm:cxn modelId="{F50AF6A2-9050-4AFA-9CB1-4B45166A0ECD}" type="presParOf" srcId="{BA706B63-67CF-4C9E-9655-CD898F5DB085}" destId="{804176FC-45D2-4038-9F6D-F72F34BE78CA}" srcOrd="1" destOrd="0" presId="urn:microsoft.com/office/officeart/2005/8/layout/hierarchy2"/>
    <dgm:cxn modelId="{700151DA-DEC9-41D9-8A64-009C7DD3A233}" type="presParOf" srcId="{804176FC-45D2-4038-9F6D-F72F34BE78CA}" destId="{055DBDBA-D378-4F5E-B9D7-5A8879B8F8DD}" srcOrd="0" destOrd="0" presId="urn:microsoft.com/office/officeart/2005/8/layout/hierarchy2"/>
    <dgm:cxn modelId="{E9D95ABA-E629-4838-BAED-0CC083FF19E6}" type="presParOf" srcId="{804176FC-45D2-4038-9F6D-F72F34BE78CA}" destId="{3461EB84-042D-4580-A2BF-96CDF54D0CAC}" srcOrd="1" destOrd="0" presId="urn:microsoft.com/office/officeart/2005/8/layout/hierarchy2"/>
    <dgm:cxn modelId="{5F8F1823-19DB-4734-9CE2-2DFCC9986C41}" type="presParOf" srcId="{BA706B63-67CF-4C9E-9655-CD898F5DB085}" destId="{45589D67-AED6-4F4C-946F-A99AA501F0C6}" srcOrd="2" destOrd="0" presId="urn:microsoft.com/office/officeart/2005/8/layout/hierarchy2"/>
    <dgm:cxn modelId="{45589857-7E96-4C43-8758-A4F87E241F47}" type="presParOf" srcId="{45589D67-AED6-4F4C-946F-A99AA501F0C6}" destId="{8976784B-CAA6-4372-BF28-1B937AE29CF9}" srcOrd="0" destOrd="0" presId="urn:microsoft.com/office/officeart/2005/8/layout/hierarchy2"/>
    <dgm:cxn modelId="{004F4717-038B-4244-A2B5-2506B776AB62}" type="presParOf" srcId="{BA706B63-67CF-4C9E-9655-CD898F5DB085}" destId="{EE2C8585-0F00-4E83-9A09-05EFB43E37C8}" srcOrd="3" destOrd="0" presId="urn:microsoft.com/office/officeart/2005/8/layout/hierarchy2"/>
    <dgm:cxn modelId="{11F8654B-3F2D-4138-8E54-F77B8B7F50FB}" type="presParOf" srcId="{EE2C8585-0F00-4E83-9A09-05EFB43E37C8}" destId="{3E797A75-C20E-47D2-9BA0-C5BF32687B0A}" srcOrd="0" destOrd="0" presId="urn:microsoft.com/office/officeart/2005/8/layout/hierarchy2"/>
    <dgm:cxn modelId="{DC14A896-B568-4323-A9F1-CB37EBBD8FF4}" type="presParOf" srcId="{EE2C8585-0F00-4E83-9A09-05EFB43E37C8}" destId="{3699CED8-9459-41AC-91D4-879D54F0AF16}" srcOrd="1" destOrd="0" presId="urn:microsoft.com/office/officeart/2005/8/layout/hierarchy2"/>
    <dgm:cxn modelId="{436C2114-33C2-4F14-BEB3-CDB46BC7E663}" type="presParOf" srcId="{FCDC9AE3-57B8-44A7-A9FE-A538B4AEF9B2}" destId="{80B5AFD7-61DC-4DBD-8CDA-B12F49F62682}" srcOrd="2" destOrd="0" presId="urn:microsoft.com/office/officeart/2005/8/layout/hierarchy2"/>
    <dgm:cxn modelId="{BDF56D94-D5E7-499A-9BA6-24BF7B489765}" type="presParOf" srcId="{80B5AFD7-61DC-4DBD-8CDA-B12F49F62682}" destId="{4E5F2A01-B388-4648-B3B8-A1D33966A33F}" srcOrd="0" destOrd="0" presId="urn:microsoft.com/office/officeart/2005/8/layout/hierarchy2"/>
    <dgm:cxn modelId="{B45FB78B-0F87-464B-8EF5-65535893CE6F}" type="presParOf" srcId="{FCDC9AE3-57B8-44A7-A9FE-A538B4AEF9B2}" destId="{E532D6CF-A395-4185-A849-7E435C0D94F2}" srcOrd="3" destOrd="0" presId="urn:microsoft.com/office/officeart/2005/8/layout/hierarchy2"/>
    <dgm:cxn modelId="{046AF5BE-8A05-4B5F-B023-EF4B7E98368C}" type="presParOf" srcId="{E532D6CF-A395-4185-A849-7E435C0D94F2}" destId="{86BD76CD-5EE2-4A0C-8676-3F6B5C2D5191}" srcOrd="0" destOrd="0" presId="urn:microsoft.com/office/officeart/2005/8/layout/hierarchy2"/>
    <dgm:cxn modelId="{3E0E9D24-0607-468B-A8FC-5A50A6469449}" type="presParOf" srcId="{E532D6CF-A395-4185-A849-7E435C0D94F2}" destId="{84198E9B-074C-4101-A5C2-AA0056EC4E7D}" srcOrd="1" destOrd="0" presId="urn:microsoft.com/office/officeart/2005/8/layout/hierarchy2"/>
    <dgm:cxn modelId="{E680F80D-381D-40D0-AF12-FE3B1776C8D7}" type="presParOf" srcId="{1B3FD1A3-4DFA-42E4-AC82-5C221DA38F19}" destId="{F8C1457B-B429-4541-BCF6-D04EA090E47B}" srcOrd="2" destOrd="0" presId="urn:microsoft.com/office/officeart/2005/8/layout/hierarchy2"/>
    <dgm:cxn modelId="{82347599-B5D7-4299-B6D3-8E384C9CBD7D}" type="presParOf" srcId="{F8C1457B-B429-4541-BCF6-D04EA090E47B}" destId="{E1BE5429-C8A0-478E-993E-BFC7355007B9}" srcOrd="0" destOrd="0" presId="urn:microsoft.com/office/officeart/2005/8/layout/hierarchy2"/>
    <dgm:cxn modelId="{DA566593-2195-4EFA-A574-6B744965E4B0}" type="presParOf" srcId="{1B3FD1A3-4DFA-42E4-AC82-5C221DA38F19}" destId="{7682138A-CCB0-47E4-B881-19D897F1E384}" srcOrd="3" destOrd="0" presId="urn:microsoft.com/office/officeart/2005/8/layout/hierarchy2"/>
    <dgm:cxn modelId="{9F40B62C-130B-4EB5-BB64-36137B2A3FA3}" type="presParOf" srcId="{7682138A-CCB0-47E4-B881-19D897F1E384}" destId="{7468B178-171F-48B1-B6F5-57EB31E5A67B}" srcOrd="0" destOrd="0" presId="urn:microsoft.com/office/officeart/2005/8/layout/hierarchy2"/>
    <dgm:cxn modelId="{133D6E53-AE7C-4C35-8798-445947BA7A28}" type="presParOf" srcId="{7682138A-CCB0-47E4-B881-19D897F1E384}" destId="{18F385AA-4C7C-4FE7-8247-201304342562}" srcOrd="1" destOrd="0" presId="urn:microsoft.com/office/officeart/2005/8/layout/hierarchy2"/>
    <dgm:cxn modelId="{4FFC9A33-2059-4F78-B26D-B3976C556837}" type="presParOf" srcId="{18F385AA-4C7C-4FE7-8247-201304342562}" destId="{EEF1BD71-CFF2-495F-8886-5D196E9D6BCE}" srcOrd="0" destOrd="0" presId="urn:microsoft.com/office/officeart/2005/8/layout/hierarchy2"/>
    <dgm:cxn modelId="{868A2FFB-FEE2-4F50-B028-16AD1ABA4442}" type="presParOf" srcId="{EEF1BD71-CFF2-495F-8886-5D196E9D6BCE}" destId="{D476C60B-19EE-45D9-A807-49F5BE5BC994}" srcOrd="0" destOrd="0" presId="urn:microsoft.com/office/officeart/2005/8/layout/hierarchy2"/>
    <dgm:cxn modelId="{5BE12FEF-0594-4990-95B3-6FDCDC04E38B}" type="presParOf" srcId="{18F385AA-4C7C-4FE7-8247-201304342562}" destId="{E82B3D98-2E72-4E18-8F3F-06F1F3CC5ACB}" srcOrd="1" destOrd="0" presId="urn:microsoft.com/office/officeart/2005/8/layout/hierarchy2"/>
    <dgm:cxn modelId="{A491322D-803D-42C1-A9AB-50E828D045A9}" type="presParOf" srcId="{E82B3D98-2E72-4E18-8F3F-06F1F3CC5ACB}" destId="{592F3563-F71D-4872-954D-554430274955}" srcOrd="0" destOrd="0" presId="urn:microsoft.com/office/officeart/2005/8/layout/hierarchy2"/>
    <dgm:cxn modelId="{B57CE64B-75E5-4D58-A9C9-E4A4D19D86B2}" type="presParOf" srcId="{E82B3D98-2E72-4E18-8F3F-06F1F3CC5ACB}" destId="{1D84B542-11FF-472F-B08E-9E8D679B37E5}" srcOrd="1" destOrd="0" presId="urn:microsoft.com/office/officeart/2005/8/layout/hierarchy2"/>
    <dgm:cxn modelId="{8E3F5B3E-9529-4EB8-BCC9-65BD3C6FED12}" type="presParOf" srcId="{1D84B542-11FF-472F-B08E-9E8D679B37E5}" destId="{5F432720-140B-49D6-BC9B-048322C85F01}" srcOrd="0" destOrd="0" presId="urn:microsoft.com/office/officeart/2005/8/layout/hierarchy2"/>
    <dgm:cxn modelId="{4D2D22C3-6D84-4F04-A5DC-305E5F2D2CB7}" type="presParOf" srcId="{5F432720-140B-49D6-BC9B-048322C85F01}" destId="{428D763A-AAAC-417C-B58C-A43831C31DB9}" srcOrd="0" destOrd="0" presId="urn:microsoft.com/office/officeart/2005/8/layout/hierarchy2"/>
    <dgm:cxn modelId="{6CB2486F-8E90-4574-BD19-3E0FB936044B}" type="presParOf" srcId="{1D84B542-11FF-472F-B08E-9E8D679B37E5}" destId="{16406132-7585-413C-A948-26812502F58E}" srcOrd="1" destOrd="0" presId="urn:microsoft.com/office/officeart/2005/8/layout/hierarchy2"/>
    <dgm:cxn modelId="{D1BEB961-2937-4422-B5C5-675982CFA71F}" type="presParOf" srcId="{16406132-7585-413C-A948-26812502F58E}" destId="{64F60541-375B-4EEC-BA8D-9A60FF2DF0B8}" srcOrd="0" destOrd="0" presId="urn:microsoft.com/office/officeart/2005/8/layout/hierarchy2"/>
    <dgm:cxn modelId="{F3D8C3D5-6456-4A60-87BA-C1E10161ABA0}" type="presParOf" srcId="{16406132-7585-413C-A948-26812502F58E}" destId="{66489E27-A184-4C50-8FA1-55C711EAB10E}" srcOrd="1" destOrd="0" presId="urn:microsoft.com/office/officeart/2005/8/layout/hierarchy2"/>
    <dgm:cxn modelId="{1CCE09C0-4415-4A0B-8AFE-EED1C848365C}" type="presParOf" srcId="{18F385AA-4C7C-4FE7-8247-201304342562}" destId="{426C5762-907C-44C1-B901-6C89F6A45F19}" srcOrd="2" destOrd="0" presId="urn:microsoft.com/office/officeart/2005/8/layout/hierarchy2"/>
    <dgm:cxn modelId="{57EF5AAC-F906-4F08-B091-61E4391305EE}" type="presParOf" srcId="{426C5762-907C-44C1-B901-6C89F6A45F19}" destId="{3C57186A-D316-4F89-85E9-70437E9305B2}" srcOrd="0" destOrd="0" presId="urn:microsoft.com/office/officeart/2005/8/layout/hierarchy2"/>
    <dgm:cxn modelId="{42B0D847-225C-4BF8-8A56-399AC4FFA9BC}" type="presParOf" srcId="{18F385AA-4C7C-4FE7-8247-201304342562}" destId="{F5713D98-3529-4E18-998A-C2837E01C7DE}" srcOrd="3" destOrd="0" presId="urn:microsoft.com/office/officeart/2005/8/layout/hierarchy2"/>
    <dgm:cxn modelId="{4E7057D4-0BC8-42CE-AE22-4923CA59DAF5}" type="presParOf" srcId="{F5713D98-3529-4E18-998A-C2837E01C7DE}" destId="{0B9F62C0-B672-4E9F-9C56-7DF50A17CF25}" srcOrd="0" destOrd="0" presId="urn:microsoft.com/office/officeart/2005/8/layout/hierarchy2"/>
    <dgm:cxn modelId="{3FD7BDE4-7A91-487E-A8F7-8AC679A11C55}" type="presParOf" srcId="{F5713D98-3529-4E18-998A-C2837E01C7DE}" destId="{8A433DB6-7D70-4C08-B835-ABEEB18C86FA}" srcOrd="1" destOrd="0" presId="urn:microsoft.com/office/officeart/2005/8/layout/hierarchy2"/>
    <dgm:cxn modelId="{C099FBD4-BF86-486F-AF59-C26F2C3A1022}" type="presParOf" srcId="{8A433DB6-7D70-4C08-B835-ABEEB18C86FA}" destId="{33B4BBD6-D194-4202-B2C9-070A3CBEFE5B}" srcOrd="0" destOrd="0" presId="urn:microsoft.com/office/officeart/2005/8/layout/hierarchy2"/>
    <dgm:cxn modelId="{28B60DB5-4FE0-4E25-B50B-777515C9AAC5}" type="presParOf" srcId="{33B4BBD6-D194-4202-B2C9-070A3CBEFE5B}" destId="{66EC36D0-9873-41A3-92B6-E5819A80EEC0}" srcOrd="0" destOrd="0" presId="urn:microsoft.com/office/officeart/2005/8/layout/hierarchy2"/>
    <dgm:cxn modelId="{FD4AC484-9E25-4288-9C30-37DEC151C7B3}" type="presParOf" srcId="{8A433DB6-7D70-4C08-B835-ABEEB18C86FA}" destId="{5577A6B0-02C1-4E25-9AE6-CB00D52248FD}" srcOrd="1" destOrd="0" presId="urn:microsoft.com/office/officeart/2005/8/layout/hierarchy2"/>
    <dgm:cxn modelId="{A52FAECD-55F1-4CDE-BEEA-780B2D793E73}" type="presParOf" srcId="{5577A6B0-02C1-4E25-9AE6-CB00D52248FD}" destId="{8D810A19-7C76-4BA2-8C24-60CE92E1A120}" srcOrd="0" destOrd="0" presId="urn:microsoft.com/office/officeart/2005/8/layout/hierarchy2"/>
    <dgm:cxn modelId="{4E791D68-0672-4762-AAB7-4C37C6B5F189}" type="presParOf" srcId="{5577A6B0-02C1-4E25-9AE6-CB00D52248FD}" destId="{23074380-21BD-494E-B223-B467A2029A0A}" srcOrd="1" destOrd="0" presId="urn:microsoft.com/office/officeart/2005/8/layout/hierarchy2"/>
    <dgm:cxn modelId="{79FDD387-161C-406F-ABE5-BF2AABADB8E9}" type="presParOf" srcId="{18F385AA-4C7C-4FE7-8247-201304342562}" destId="{A13421B0-0685-44E6-9888-7BCA883890A9}" srcOrd="4" destOrd="0" presId="urn:microsoft.com/office/officeart/2005/8/layout/hierarchy2"/>
    <dgm:cxn modelId="{BF57C143-039B-4A26-9801-D11838E4BFEE}" type="presParOf" srcId="{A13421B0-0685-44E6-9888-7BCA883890A9}" destId="{85B3219B-090B-40EF-8F31-FE4C5E36D91D}" srcOrd="0" destOrd="0" presId="urn:microsoft.com/office/officeart/2005/8/layout/hierarchy2"/>
    <dgm:cxn modelId="{4F1418B0-4A1C-4CDD-810F-DA2890BC8AE1}" type="presParOf" srcId="{18F385AA-4C7C-4FE7-8247-201304342562}" destId="{5EF83D81-3BEE-4607-9852-D3E92340C903}" srcOrd="5" destOrd="0" presId="urn:microsoft.com/office/officeart/2005/8/layout/hierarchy2"/>
    <dgm:cxn modelId="{5F1892C7-1CB0-4721-93F3-ED0E6331C741}" type="presParOf" srcId="{5EF83D81-3BEE-4607-9852-D3E92340C903}" destId="{3C4A1C68-BBB7-4B4A-A2F6-D702D93BE9C0}" srcOrd="0" destOrd="0" presId="urn:microsoft.com/office/officeart/2005/8/layout/hierarchy2"/>
    <dgm:cxn modelId="{DD9368A5-ABA7-4263-95AA-AE1E10219B99}" type="presParOf" srcId="{5EF83D81-3BEE-4607-9852-D3E92340C903}" destId="{18566BA0-9233-40D0-B949-D2075F3C92D6}" srcOrd="1" destOrd="0" presId="urn:microsoft.com/office/officeart/2005/8/layout/hierarchy2"/>
    <dgm:cxn modelId="{2497439A-8355-4216-9C98-272D24DA7F05}" type="presParOf" srcId="{18566BA0-9233-40D0-B949-D2075F3C92D6}" destId="{AC7A4D91-C618-485D-A95E-028FA12BA729}" srcOrd="0" destOrd="0" presId="urn:microsoft.com/office/officeart/2005/8/layout/hierarchy2"/>
    <dgm:cxn modelId="{BA046D04-0B3C-448B-B524-2DBC2C07E10F}" type="presParOf" srcId="{AC7A4D91-C618-485D-A95E-028FA12BA729}" destId="{B116BD65-8025-45CA-A043-9B983711A7E0}" srcOrd="0" destOrd="0" presId="urn:microsoft.com/office/officeart/2005/8/layout/hierarchy2"/>
    <dgm:cxn modelId="{40772C1A-C721-401B-9883-A81546F6694E}" type="presParOf" srcId="{18566BA0-9233-40D0-B949-D2075F3C92D6}" destId="{0017ABEB-AA06-4DD0-9A81-01E62C87AF02}" srcOrd="1" destOrd="0" presId="urn:microsoft.com/office/officeart/2005/8/layout/hierarchy2"/>
    <dgm:cxn modelId="{AD4C86A0-D775-4D7F-AE89-F27FCEDDC272}" type="presParOf" srcId="{0017ABEB-AA06-4DD0-9A81-01E62C87AF02}" destId="{7DD59F33-E345-40B2-9080-5CD74F482C29}" srcOrd="0" destOrd="0" presId="urn:microsoft.com/office/officeart/2005/8/layout/hierarchy2"/>
    <dgm:cxn modelId="{13EB2224-1FEE-4D64-9077-2B0589CB6509}" type="presParOf" srcId="{0017ABEB-AA06-4DD0-9A81-01E62C87AF02}" destId="{F49E3ADC-306E-4603-8F39-620CDD4AE552}" srcOrd="1" destOrd="0" presId="urn:microsoft.com/office/officeart/2005/8/layout/hierarchy2"/>
    <dgm:cxn modelId="{82A87D7F-CC54-42C6-B12A-CF2DF9C1DFF0}" type="presParOf" srcId="{18566BA0-9233-40D0-B949-D2075F3C92D6}" destId="{A3F0722D-42BC-4E53-B216-B51EB63C2CE9}" srcOrd="2" destOrd="0" presId="urn:microsoft.com/office/officeart/2005/8/layout/hierarchy2"/>
    <dgm:cxn modelId="{CBA84772-19D4-4A36-8A9E-EFA167458CE2}" type="presParOf" srcId="{A3F0722D-42BC-4E53-B216-B51EB63C2CE9}" destId="{D5CF623E-7681-4B2F-BE10-0783BA57DD78}" srcOrd="0" destOrd="0" presId="urn:microsoft.com/office/officeart/2005/8/layout/hierarchy2"/>
    <dgm:cxn modelId="{91547905-D310-42AE-98EF-29636B801131}" type="presParOf" srcId="{18566BA0-9233-40D0-B949-D2075F3C92D6}" destId="{9F6113C8-9C44-45F0-80A9-951D1379862A}" srcOrd="3" destOrd="0" presId="urn:microsoft.com/office/officeart/2005/8/layout/hierarchy2"/>
    <dgm:cxn modelId="{D8DE4086-C51B-4328-ACD2-2FC9DCB1C8A8}" type="presParOf" srcId="{9F6113C8-9C44-45F0-80A9-951D1379862A}" destId="{53F7731E-0ADC-4B40-9D76-346FC99925E9}" srcOrd="0" destOrd="0" presId="urn:microsoft.com/office/officeart/2005/8/layout/hierarchy2"/>
    <dgm:cxn modelId="{9FEC8DAC-C254-4506-96A1-C9EDA8452E52}" type="presParOf" srcId="{9F6113C8-9C44-45F0-80A9-951D1379862A}" destId="{CEC4922C-143D-4570-A98C-CAB53FA42BB8}" srcOrd="1" destOrd="0" presId="urn:microsoft.com/office/officeart/2005/8/layout/hierarchy2"/>
    <dgm:cxn modelId="{7082512F-4BFD-47E2-B817-833B32CB72EB}" type="presParOf" srcId="{18F385AA-4C7C-4FE7-8247-201304342562}" destId="{EC5C9627-349B-416E-A4A8-EA74E259F9AB}" srcOrd="6" destOrd="0" presId="urn:microsoft.com/office/officeart/2005/8/layout/hierarchy2"/>
    <dgm:cxn modelId="{86685D02-C47B-4EE2-8325-957E38C3AD63}" type="presParOf" srcId="{EC5C9627-349B-416E-A4A8-EA74E259F9AB}" destId="{767303DC-EE8C-4188-90DA-11D2AE53C7AF}" srcOrd="0" destOrd="0" presId="urn:microsoft.com/office/officeart/2005/8/layout/hierarchy2"/>
    <dgm:cxn modelId="{07CC9F53-130C-47E1-ABE7-CB865CD38C16}" type="presParOf" srcId="{18F385AA-4C7C-4FE7-8247-201304342562}" destId="{AD25587A-EA8C-49C2-9082-00CEBDCB8E1C}" srcOrd="7" destOrd="0" presId="urn:microsoft.com/office/officeart/2005/8/layout/hierarchy2"/>
    <dgm:cxn modelId="{1D26113F-1691-4164-8496-D34A5B7D694D}" type="presParOf" srcId="{AD25587A-EA8C-49C2-9082-00CEBDCB8E1C}" destId="{FC9273C5-921C-4E99-8257-2BEA220EC52A}" srcOrd="0" destOrd="0" presId="urn:microsoft.com/office/officeart/2005/8/layout/hierarchy2"/>
    <dgm:cxn modelId="{71FC7AD3-570B-441D-BF3F-6EA210361997}" type="presParOf" srcId="{AD25587A-EA8C-49C2-9082-00CEBDCB8E1C}" destId="{3752B22D-7E0F-47B8-8412-257B2461F1DF}" srcOrd="1" destOrd="0" presId="urn:microsoft.com/office/officeart/2005/8/layout/hierarchy2"/>
    <dgm:cxn modelId="{3F06EDD2-B1B3-4C5E-844F-1F43A122B841}" type="presParOf" srcId="{1B3FD1A3-4DFA-42E4-AC82-5C221DA38F19}" destId="{87349D4E-BB6E-4A3C-9A27-08A20E862576}" srcOrd="4" destOrd="0" presId="urn:microsoft.com/office/officeart/2005/8/layout/hierarchy2"/>
    <dgm:cxn modelId="{4B5957C9-2710-459E-A66E-DCBAB28AC240}" type="presParOf" srcId="{87349D4E-BB6E-4A3C-9A27-08A20E862576}" destId="{55198295-A5D0-4E57-AB94-186ECFCCD21F}" srcOrd="0" destOrd="0" presId="urn:microsoft.com/office/officeart/2005/8/layout/hierarchy2"/>
    <dgm:cxn modelId="{6390963D-9604-44F4-BFA9-9341B0C883F0}" type="presParOf" srcId="{1B3FD1A3-4DFA-42E4-AC82-5C221DA38F19}" destId="{87F052AF-0FE6-4280-8E4B-90C1517B49FE}" srcOrd="5" destOrd="0" presId="urn:microsoft.com/office/officeart/2005/8/layout/hierarchy2"/>
    <dgm:cxn modelId="{E1301B05-35AB-4197-B561-D37F69D28274}" type="presParOf" srcId="{87F052AF-0FE6-4280-8E4B-90C1517B49FE}" destId="{16A1508C-4A59-4CD1-80D6-C5D5E98F30DF}" srcOrd="0" destOrd="0" presId="urn:microsoft.com/office/officeart/2005/8/layout/hierarchy2"/>
    <dgm:cxn modelId="{678BE99C-6409-4C93-8CA2-ED2939D0C422}" type="presParOf" srcId="{87F052AF-0FE6-4280-8E4B-90C1517B49FE}" destId="{E3F99787-312B-46DE-99EF-FB7106F1C6C3}" srcOrd="1" destOrd="0" presId="urn:microsoft.com/office/officeart/2005/8/layout/hierarchy2"/>
    <dgm:cxn modelId="{EA1DB9FA-0901-4451-84EA-751041E90A15}" type="presParOf" srcId="{E3F99787-312B-46DE-99EF-FB7106F1C6C3}" destId="{B518CC00-3F5E-4D32-9BB5-54EC873981F1}" srcOrd="0" destOrd="0" presId="urn:microsoft.com/office/officeart/2005/8/layout/hierarchy2"/>
    <dgm:cxn modelId="{DF50110D-C3FF-454B-9988-064942B35BC9}" type="presParOf" srcId="{B518CC00-3F5E-4D32-9BB5-54EC873981F1}" destId="{F8F59081-08B9-436E-9936-B9428B2816D0}" srcOrd="0" destOrd="0" presId="urn:microsoft.com/office/officeart/2005/8/layout/hierarchy2"/>
    <dgm:cxn modelId="{DEA531BC-EB82-4686-AA92-AD35834B5C70}" type="presParOf" srcId="{E3F99787-312B-46DE-99EF-FB7106F1C6C3}" destId="{86288BD2-FB1C-4CF1-8589-4D00393A6DDF}" srcOrd="1" destOrd="0" presId="urn:microsoft.com/office/officeart/2005/8/layout/hierarchy2"/>
    <dgm:cxn modelId="{14D63063-5374-4BEE-9456-A56BCDD7472F}" type="presParOf" srcId="{86288BD2-FB1C-4CF1-8589-4D00393A6DDF}" destId="{42907541-FD60-4683-98CE-019A778CA130}" srcOrd="0" destOrd="0" presId="urn:microsoft.com/office/officeart/2005/8/layout/hierarchy2"/>
    <dgm:cxn modelId="{DEB4DB74-51E5-48AF-9894-F2E5AFDF947D}" type="presParOf" srcId="{86288BD2-FB1C-4CF1-8589-4D00393A6DDF}" destId="{09E2EE66-8848-4394-B9A9-3A203A0E6C4B}" srcOrd="1" destOrd="0" presId="urn:microsoft.com/office/officeart/2005/8/layout/hierarchy2"/>
    <dgm:cxn modelId="{0B62F1E8-2891-4DDE-9540-1AA9EBB48292}" type="presParOf" srcId="{09E2EE66-8848-4394-B9A9-3A203A0E6C4B}" destId="{AE4D08D0-12D1-4822-85D0-356119FA4355}" srcOrd="0" destOrd="0" presId="urn:microsoft.com/office/officeart/2005/8/layout/hierarchy2"/>
    <dgm:cxn modelId="{6DAEB3C6-0B07-4F32-8066-F4E5D21D576E}" type="presParOf" srcId="{AE4D08D0-12D1-4822-85D0-356119FA4355}" destId="{5B00992F-76B6-41FE-9DEC-4CF8C5D3CB9A}" srcOrd="0" destOrd="0" presId="urn:microsoft.com/office/officeart/2005/8/layout/hierarchy2"/>
    <dgm:cxn modelId="{54C4F881-5FB6-4EA4-9CCB-86C5BC6F8086}" type="presParOf" srcId="{09E2EE66-8848-4394-B9A9-3A203A0E6C4B}" destId="{600A4A4B-C752-46B3-91B1-13D702C7C46F}" srcOrd="1" destOrd="0" presId="urn:microsoft.com/office/officeart/2005/8/layout/hierarchy2"/>
    <dgm:cxn modelId="{5F9BAA38-EF95-4F0A-A75F-A879C10AB4EA}" type="presParOf" srcId="{600A4A4B-C752-46B3-91B1-13D702C7C46F}" destId="{E883C135-9038-403C-BCE4-DE922683359E}" srcOrd="0" destOrd="0" presId="urn:microsoft.com/office/officeart/2005/8/layout/hierarchy2"/>
    <dgm:cxn modelId="{CD312C1E-FBA4-4532-B435-426CD599DC73}" type="presParOf" srcId="{600A4A4B-C752-46B3-91B1-13D702C7C46F}" destId="{81284D8A-F3C0-4D33-929F-5A5C69968767}" srcOrd="1" destOrd="0" presId="urn:microsoft.com/office/officeart/2005/8/layout/hierarchy2"/>
    <dgm:cxn modelId="{73329962-097B-4698-9AC4-72B875D4F449}" type="presParOf" srcId="{09E2EE66-8848-4394-B9A9-3A203A0E6C4B}" destId="{AA9672D4-7F79-489E-89BD-21E93DC5AF4A}" srcOrd="2" destOrd="0" presId="urn:microsoft.com/office/officeart/2005/8/layout/hierarchy2"/>
    <dgm:cxn modelId="{A069F0FF-FB3B-4A08-9094-63B44B1BAB4D}" type="presParOf" srcId="{AA9672D4-7F79-489E-89BD-21E93DC5AF4A}" destId="{0606798C-08F3-4450-9FA0-567815630BA9}" srcOrd="0" destOrd="0" presId="urn:microsoft.com/office/officeart/2005/8/layout/hierarchy2"/>
    <dgm:cxn modelId="{889FA2A1-98B4-4084-836A-01B643E84194}" type="presParOf" srcId="{09E2EE66-8848-4394-B9A9-3A203A0E6C4B}" destId="{86C165DF-2169-426C-BB3C-AB4995301612}" srcOrd="3" destOrd="0" presId="urn:microsoft.com/office/officeart/2005/8/layout/hierarchy2"/>
    <dgm:cxn modelId="{6E91466B-7AC9-4467-8143-0648BB622A22}" type="presParOf" srcId="{86C165DF-2169-426C-BB3C-AB4995301612}" destId="{7373C8C0-2135-40DA-89EB-DBD7CB824EF2}" srcOrd="0" destOrd="0" presId="urn:microsoft.com/office/officeart/2005/8/layout/hierarchy2"/>
    <dgm:cxn modelId="{747BB7CF-2397-4BDF-A59F-539B552867DB}" type="presParOf" srcId="{86C165DF-2169-426C-BB3C-AB4995301612}" destId="{B43E0F39-43D1-406D-AEC9-972AF96B3C42}" srcOrd="1" destOrd="0" presId="urn:microsoft.com/office/officeart/2005/8/layout/hierarchy2"/>
    <dgm:cxn modelId="{81F23B22-27F6-4B74-B39A-F1C3EA233953}" type="presParOf" srcId="{09E2EE66-8848-4394-B9A9-3A203A0E6C4B}" destId="{DE7E0CDD-28F6-4519-9867-2CEBE55E6E1D}" srcOrd="4" destOrd="0" presId="urn:microsoft.com/office/officeart/2005/8/layout/hierarchy2"/>
    <dgm:cxn modelId="{AB9B7018-A75C-4754-AFC4-BC83B1C42D1E}" type="presParOf" srcId="{DE7E0CDD-28F6-4519-9867-2CEBE55E6E1D}" destId="{B5CD8D4E-5E80-4470-A8C7-45792183AF20}" srcOrd="0" destOrd="0" presId="urn:microsoft.com/office/officeart/2005/8/layout/hierarchy2"/>
    <dgm:cxn modelId="{A157A645-9BCF-4F09-9AF3-7DF498C1FEB8}" type="presParOf" srcId="{09E2EE66-8848-4394-B9A9-3A203A0E6C4B}" destId="{BFD381E4-3CDF-43E7-83AB-F54A6FB5B7FF}" srcOrd="5" destOrd="0" presId="urn:microsoft.com/office/officeart/2005/8/layout/hierarchy2"/>
    <dgm:cxn modelId="{57FC705A-B9F8-49B8-AAAF-0C9AC87ED083}" type="presParOf" srcId="{BFD381E4-3CDF-43E7-83AB-F54A6FB5B7FF}" destId="{20D58BD7-4302-4543-BA27-3920F2D68212}" srcOrd="0" destOrd="0" presId="urn:microsoft.com/office/officeart/2005/8/layout/hierarchy2"/>
    <dgm:cxn modelId="{6F499C15-975A-4D20-87AF-BDAB2C194A5E}" type="presParOf" srcId="{BFD381E4-3CDF-43E7-83AB-F54A6FB5B7FF}" destId="{7D063DA3-7114-42D3-879D-4056D15F80B0}" srcOrd="1" destOrd="0" presId="urn:microsoft.com/office/officeart/2005/8/layout/hierarchy2"/>
    <dgm:cxn modelId="{478225F0-7D9E-4DF8-BF5F-1A2E34D7D77F}" type="presParOf" srcId="{09E2EE66-8848-4394-B9A9-3A203A0E6C4B}" destId="{2D461FA0-D0FF-474F-9F6B-072DDCDB3706}" srcOrd="6" destOrd="0" presId="urn:microsoft.com/office/officeart/2005/8/layout/hierarchy2"/>
    <dgm:cxn modelId="{7A6C20E0-8465-4F68-94DF-1C6B52D91F20}" type="presParOf" srcId="{2D461FA0-D0FF-474F-9F6B-072DDCDB3706}" destId="{F21EC703-BBDA-4C42-932F-B2CBF0B935FD}" srcOrd="0" destOrd="0" presId="urn:microsoft.com/office/officeart/2005/8/layout/hierarchy2"/>
    <dgm:cxn modelId="{9DFDE5E1-E4D0-4178-AF9A-D7C338C8A803}" type="presParOf" srcId="{09E2EE66-8848-4394-B9A9-3A203A0E6C4B}" destId="{6146BA18-9AD1-4F3B-AF60-07B5C9D05BED}" srcOrd="7" destOrd="0" presId="urn:microsoft.com/office/officeart/2005/8/layout/hierarchy2"/>
    <dgm:cxn modelId="{24098851-7B01-4875-92BB-F4A0EA8611C6}" type="presParOf" srcId="{6146BA18-9AD1-4F3B-AF60-07B5C9D05BED}" destId="{81321BF4-5D55-47B7-8F2A-FE91ACB094BA}" srcOrd="0" destOrd="0" presId="urn:microsoft.com/office/officeart/2005/8/layout/hierarchy2"/>
    <dgm:cxn modelId="{62196710-5DED-4662-9DA8-9D47B2E1E4B7}" type="presParOf" srcId="{6146BA18-9AD1-4F3B-AF60-07B5C9D05BED}" destId="{2CB39152-FF4C-4CEE-82E9-D5DC58598A68}" srcOrd="1" destOrd="0" presId="urn:microsoft.com/office/officeart/2005/8/layout/hierarchy2"/>
    <dgm:cxn modelId="{2CF670F0-DD74-4DA4-BA53-4406EE68723E}" type="presParOf" srcId="{2CB39152-FF4C-4CEE-82E9-D5DC58598A68}" destId="{135D55BC-E06F-4A35-9684-9548423D9399}" srcOrd="0" destOrd="0" presId="urn:microsoft.com/office/officeart/2005/8/layout/hierarchy2"/>
    <dgm:cxn modelId="{DD323763-A59F-4A32-8C92-7FE079AE04D5}" type="presParOf" srcId="{135D55BC-E06F-4A35-9684-9548423D9399}" destId="{FA0A308A-2BFE-4A09-BC45-F6F7BCB58F20}" srcOrd="0" destOrd="0" presId="urn:microsoft.com/office/officeart/2005/8/layout/hierarchy2"/>
    <dgm:cxn modelId="{0468069B-84B3-4F1E-A96B-D5BAE1D40BDC}" type="presParOf" srcId="{2CB39152-FF4C-4CEE-82E9-D5DC58598A68}" destId="{3755CDEC-A186-4331-B86C-B8C5832A769C}" srcOrd="1" destOrd="0" presId="urn:microsoft.com/office/officeart/2005/8/layout/hierarchy2"/>
    <dgm:cxn modelId="{499F2B27-2135-47D2-A8A5-6F82D935E3F0}" type="presParOf" srcId="{3755CDEC-A186-4331-B86C-B8C5832A769C}" destId="{1AB99260-41C5-434A-BD57-24B4D212DEB9}" srcOrd="0" destOrd="0" presId="urn:microsoft.com/office/officeart/2005/8/layout/hierarchy2"/>
    <dgm:cxn modelId="{CD07ED4D-488D-481F-A94D-B544EB0B1290}" type="presParOf" srcId="{3755CDEC-A186-4331-B86C-B8C5832A769C}" destId="{6CEAFB51-ED99-497D-9164-4F7EB6EE8D40}" srcOrd="1" destOrd="0" presId="urn:microsoft.com/office/officeart/2005/8/layout/hierarchy2"/>
    <dgm:cxn modelId="{0C41E49B-6ECF-4A86-89DA-78338BE004C8}" type="presParOf" srcId="{2CB39152-FF4C-4CEE-82E9-D5DC58598A68}" destId="{98211458-1BAB-4F90-BDEB-03F9E262275E}" srcOrd="2" destOrd="0" presId="urn:microsoft.com/office/officeart/2005/8/layout/hierarchy2"/>
    <dgm:cxn modelId="{D72F7DED-5D48-477B-BF6C-CA2798042354}" type="presParOf" srcId="{98211458-1BAB-4F90-BDEB-03F9E262275E}" destId="{039A5024-FD0C-4C48-B511-AC85060EB6BE}" srcOrd="0" destOrd="0" presId="urn:microsoft.com/office/officeart/2005/8/layout/hierarchy2"/>
    <dgm:cxn modelId="{8E85D980-DBCB-4929-9BE7-E3C1FEE0ACEA}" type="presParOf" srcId="{2CB39152-FF4C-4CEE-82E9-D5DC58598A68}" destId="{A71B3C03-E741-494A-9A56-4BB2A12EEF28}" srcOrd="3" destOrd="0" presId="urn:microsoft.com/office/officeart/2005/8/layout/hierarchy2"/>
    <dgm:cxn modelId="{EEDDE0AC-9624-4198-9CE7-1CA29BA8B995}" type="presParOf" srcId="{A71B3C03-E741-494A-9A56-4BB2A12EEF28}" destId="{A7D63FFE-34A7-4180-9917-59AB3102CDB2}" srcOrd="0" destOrd="0" presId="urn:microsoft.com/office/officeart/2005/8/layout/hierarchy2"/>
    <dgm:cxn modelId="{FA844118-6090-4E87-8F6D-BB99C3A6B4F7}" type="presParOf" srcId="{A71B3C03-E741-494A-9A56-4BB2A12EEF28}" destId="{C398842D-D490-4F5F-B49E-BFBC3BA7ACF8}" srcOrd="1" destOrd="0" presId="urn:microsoft.com/office/officeart/2005/8/layout/hierarchy2"/>
    <dgm:cxn modelId="{39E382E6-661E-4A0C-B014-304A26112F57}" type="presParOf" srcId="{1B3FD1A3-4DFA-42E4-AC82-5C221DA38F19}" destId="{248FF9AA-3DA4-4FB8-A168-2A6186A99AF0}" srcOrd="6" destOrd="0" presId="urn:microsoft.com/office/officeart/2005/8/layout/hierarchy2"/>
    <dgm:cxn modelId="{1DBECCE4-B2D2-4AD4-B18C-906433AEAC69}" type="presParOf" srcId="{248FF9AA-3DA4-4FB8-A168-2A6186A99AF0}" destId="{FA08F55C-0164-42FB-B84B-4785B6CC6B54}" srcOrd="0" destOrd="0" presId="urn:microsoft.com/office/officeart/2005/8/layout/hierarchy2"/>
    <dgm:cxn modelId="{5C08A166-87A5-4B10-8AA9-334C706A420A}" type="presParOf" srcId="{1B3FD1A3-4DFA-42E4-AC82-5C221DA38F19}" destId="{9B50DFB5-ABCF-4372-A3B1-05F421297162}" srcOrd="7" destOrd="0" presId="urn:microsoft.com/office/officeart/2005/8/layout/hierarchy2"/>
    <dgm:cxn modelId="{4E9346FD-0FBB-41A1-A572-B2B366E17757}" type="presParOf" srcId="{9B50DFB5-ABCF-4372-A3B1-05F421297162}" destId="{075776F3-424B-4951-85EF-1B2447EEADA0}" srcOrd="0" destOrd="0" presId="urn:microsoft.com/office/officeart/2005/8/layout/hierarchy2"/>
    <dgm:cxn modelId="{033C6689-D6AA-41EF-BA3A-0CFEC38513BE}" type="presParOf" srcId="{9B50DFB5-ABCF-4372-A3B1-05F421297162}" destId="{779DB4F4-E2A4-4045-8B9F-2800313EA8DE}" srcOrd="1" destOrd="0" presId="urn:microsoft.com/office/officeart/2005/8/layout/hierarchy2"/>
    <dgm:cxn modelId="{F43B3495-8AB4-4854-AE75-ACF6D88408D6}" type="presParOf" srcId="{779DB4F4-E2A4-4045-8B9F-2800313EA8DE}" destId="{AE84BCFA-282A-4132-BAED-A8296599075A}" srcOrd="0" destOrd="0" presId="urn:microsoft.com/office/officeart/2005/8/layout/hierarchy2"/>
    <dgm:cxn modelId="{D1E70C52-BEC1-4B38-9A3F-ACC2ADCDFD18}" type="presParOf" srcId="{AE84BCFA-282A-4132-BAED-A8296599075A}" destId="{FE807ED1-1703-4F5E-A1AB-348413A015CC}" srcOrd="0" destOrd="0" presId="urn:microsoft.com/office/officeart/2005/8/layout/hierarchy2"/>
    <dgm:cxn modelId="{D62EE9AE-1C1C-4A54-A5E8-0E0352F11B2B}" type="presParOf" srcId="{779DB4F4-E2A4-4045-8B9F-2800313EA8DE}" destId="{8912E882-C42B-42E2-943F-40637CB534AF}" srcOrd="1" destOrd="0" presId="urn:microsoft.com/office/officeart/2005/8/layout/hierarchy2"/>
    <dgm:cxn modelId="{90DC6652-FFDF-4F0B-B8FF-31ECEC58F7FB}" type="presParOf" srcId="{8912E882-C42B-42E2-943F-40637CB534AF}" destId="{A3091146-04D4-488B-84AB-9999938254DC}" srcOrd="0" destOrd="0" presId="urn:microsoft.com/office/officeart/2005/8/layout/hierarchy2"/>
    <dgm:cxn modelId="{1F07931B-7C94-4FCB-9696-B10529D78F8D}" type="presParOf" srcId="{8912E882-C42B-42E2-943F-40637CB534AF}" destId="{64B77A6B-9D97-4BBD-9899-C356C133E78A}" srcOrd="1" destOrd="0" presId="urn:microsoft.com/office/officeart/2005/8/layout/hierarchy2"/>
    <dgm:cxn modelId="{E81BE5E2-5A91-46D2-9749-8EB8FA31FEE8}" type="presParOf" srcId="{779DB4F4-E2A4-4045-8B9F-2800313EA8DE}" destId="{B7594924-81E2-45D9-AE49-CA0EF14A46BB}" srcOrd="2" destOrd="0" presId="urn:microsoft.com/office/officeart/2005/8/layout/hierarchy2"/>
    <dgm:cxn modelId="{0894C839-46A4-422D-9A38-F53F2B3E39A4}" type="presParOf" srcId="{B7594924-81E2-45D9-AE49-CA0EF14A46BB}" destId="{EEFC5D69-CC8D-4A47-B8F4-4338F1F1AD3F}" srcOrd="0" destOrd="0" presId="urn:microsoft.com/office/officeart/2005/8/layout/hierarchy2"/>
    <dgm:cxn modelId="{BF54999D-FD01-4D28-B15C-5034A1FEC738}" type="presParOf" srcId="{779DB4F4-E2A4-4045-8B9F-2800313EA8DE}" destId="{C92561EF-1D92-4B30-BFAB-CD177187F0FF}" srcOrd="3" destOrd="0" presId="urn:microsoft.com/office/officeart/2005/8/layout/hierarchy2"/>
    <dgm:cxn modelId="{CE3981A9-A841-4F19-B96D-43C8AAB998DD}" type="presParOf" srcId="{C92561EF-1D92-4B30-BFAB-CD177187F0FF}" destId="{F3BC76E3-18CF-4BBF-8273-B0ABC59F78A5}" srcOrd="0" destOrd="0" presId="urn:microsoft.com/office/officeart/2005/8/layout/hierarchy2"/>
    <dgm:cxn modelId="{B0821E6A-316B-4522-B642-056B4557B9D4}" type="presParOf" srcId="{C92561EF-1D92-4B30-BFAB-CD177187F0FF}" destId="{E2644FA7-EA29-434C-A3B2-171BA83ABB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A24F67-5A2B-4DD5-A6B6-750C3C540D59}"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zh-CN" altLang="en-US"/>
        </a:p>
      </dgm:t>
    </dgm:pt>
    <dgm:pt modelId="{2FACA090-E0F5-47A1-AFA9-B88EBB4ACADB}">
      <dgm:prSet phldrT="[文本]" custT="1"/>
      <dgm:spPr/>
      <dgm:t>
        <a:bodyPr/>
        <a:lstStyle/>
        <a:p>
          <a:r>
            <a:rPr lang="zh-CN" altLang="en-US" sz="2200" dirty="0">
              <a:latin typeface="微软雅黑" panose="020B0503020204020204" pitchFamily="34" charset="-122"/>
              <a:ea typeface="微软雅黑" panose="020B0503020204020204" pitchFamily="34" charset="-122"/>
            </a:rPr>
            <a:t>机动车的普及：</a:t>
          </a:r>
          <a:r>
            <a:rPr lang="en-US" altLang="zh-CN" sz="2200" b="1" dirty="0">
              <a:solidFill>
                <a:srgbClr val="FFC000"/>
              </a:solidFill>
              <a:latin typeface="微软雅黑" panose="020B0503020204020204" pitchFamily="34" charset="-122"/>
              <a:ea typeface="微软雅黑" panose="020B0503020204020204" pitchFamily="34" charset="-122"/>
            </a:rPr>
            <a:t>3.25</a:t>
          </a:r>
          <a:r>
            <a:rPr lang="zh-CN" altLang="en-US" sz="2200" b="1" dirty="0">
              <a:solidFill>
                <a:srgbClr val="FFC000"/>
              </a:solidFill>
              <a:latin typeface="微软雅黑" panose="020B0503020204020204" pitchFamily="34" charset="-122"/>
              <a:ea typeface="微软雅黑" panose="020B0503020204020204" pitchFamily="34" charset="-122"/>
            </a:rPr>
            <a:t>亿</a:t>
          </a:r>
          <a:r>
            <a:rPr lang="zh-CN" altLang="en-US" sz="2200" dirty="0">
              <a:latin typeface="微软雅黑" panose="020B0503020204020204" pitchFamily="34" charset="-122"/>
              <a:ea typeface="微软雅黑" panose="020B0503020204020204" pitchFamily="34" charset="-122"/>
            </a:rPr>
            <a:t>辆（</a:t>
          </a:r>
          <a:r>
            <a:rPr lang="en-US" altLang="zh-CN" sz="2200" dirty="0">
              <a:latin typeface="微软雅黑" panose="020B0503020204020204" pitchFamily="34" charset="-122"/>
              <a:ea typeface="微软雅黑" panose="020B0503020204020204" pitchFamily="34" charset="-122"/>
            </a:rPr>
            <a:t>2019</a:t>
          </a:r>
          <a:r>
            <a:rPr lang="zh-CN" altLang="en-US" sz="2200" dirty="0">
              <a:latin typeface="微软雅黑" panose="020B0503020204020204" pitchFamily="34" charset="-122"/>
              <a:ea typeface="微软雅黑" panose="020B0503020204020204" pitchFamily="34" charset="-122"/>
            </a:rPr>
            <a:t>）</a:t>
          </a:r>
        </a:p>
      </dgm:t>
    </dgm:pt>
    <dgm:pt modelId="{E32B741C-D826-49EE-AC9E-C49345307BEB}" type="parTrans" cxnId="{2ACAC696-FCEC-4B07-B00A-9506210FA066}">
      <dgm:prSet/>
      <dgm:spPr/>
      <dgm:t>
        <a:bodyPr/>
        <a:lstStyle/>
        <a:p>
          <a:endParaRPr lang="zh-CN" altLang="en-US">
            <a:latin typeface="微软雅黑" panose="020B0503020204020204" pitchFamily="34" charset="-122"/>
            <a:ea typeface="微软雅黑" panose="020B0503020204020204" pitchFamily="34" charset="-122"/>
          </a:endParaRPr>
        </a:p>
      </dgm:t>
    </dgm:pt>
    <dgm:pt modelId="{7520476F-543D-4991-A475-AB99E34A1485}" type="sibTrans" cxnId="{2ACAC696-FCEC-4B07-B00A-9506210FA066}">
      <dgm:prSet/>
      <dgm:spPr/>
      <dgm:t>
        <a:bodyPr/>
        <a:lstStyle/>
        <a:p>
          <a:endParaRPr lang="zh-CN" altLang="en-US">
            <a:latin typeface="微软雅黑" panose="020B0503020204020204" pitchFamily="34" charset="-122"/>
            <a:ea typeface="微软雅黑" panose="020B0503020204020204" pitchFamily="34" charset="-122"/>
          </a:endParaRPr>
        </a:p>
      </dgm:t>
    </dgm:pt>
    <dgm:pt modelId="{5FB4C609-4858-4E49-8B30-CE8FCA20018F}">
      <dgm:prSet phldrT="[文本]" custT="1"/>
      <dgm:spPr/>
      <dgm:t>
        <a:bodyPr/>
        <a:lstStyle/>
        <a:p>
          <a:r>
            <a:rPr lang="zh-CN" altLang="en-US" sz="2200" dirty="0">
              <a:latin typeface="微软雅黑" panose="020B0503020204020204" pitchFamily="34" charset="-122"/>
              <a:ea typeface="微软雅黑" panose="020B0503020204020204" pitchFamily="34" charset="-122"/>
            </a:rPr>
            <a:t>交通事故频发：车祸死亡人数约</a:t>
          </a:r>
          <a:r>
            <a:rPr lang="en-US" altLang="zh-CN" sz="2200" b="1" dirty="0">
              <a:solidFill>
                <a:srgbClr val="FFC000"/>
              </a:solidFill>
              <a:latin typeface="微软雅黑" panose="020B0503020204020204" pitchFamily="34" charset="-122"/>
              <a:ea typeface="微软雅黑" panose="020B0503020204020204" pitchFamily="34" charset="-122"/>
            </a:rPr>
            <a:t>5</a:t>
          </a:r>
          <a:r>
            <a:rPr lang="zh-CN" altLang="en-US" sz="2200" b="1" dirty="0">
              <a:solidFill>
                <a:srgbClr val="FFC000"/>
              </a:solidFill>
              <a:latin typeface="微软雅黑" panose="020B0503020204020204" pitchFamily="34" charset="-122"/>
              <a:ea typeface="微软雅黑" panose="020B0503020204020204" pitchFamily="34" charset="-122"/>
            </a:rPr>
            <a:t>万</a:t>
          </a:r>
          <a:r>
            <a:rPr lang="zh-CN" altLang="en-US" sz="2200" dirty="0">
              <a:latin typeface="微软雅黑" panose="020B0503020204020204" pitchFamily="34" charset="-122"/>
              <a:ea typeface="微软雅黑" panose="020B0503020204020204" pitchFamily="34" charset="-122"/>
            </a:rPr>
            <a:t>人（</a:t>
          </a:r>
          <a:r>
            <a:rPr lang="en-US" altLang="zh-CN" sz="2200" dirty="0">
              <a:latin typeface="微软雅黑" panose="020B0503020204020204" pitchFamily="34" charset="-122"/>
              <a:ea typeface="微软雅黑" panose="020B0503020204020204" pitchFamily="34" charset="-122"/>
            </a:rPr>
            <a:t>2019</a:t>
          </a:r>
          <a:r>
            <a:rPr lang="zh-CN" altLang="en-US" sz="2200" dirty="0">
              <a:latin typeface="微软雅黑" panose="020B0503020204020204" pitchFamily="34" charset="-122"/>
              <a:ea typeface="微软雅黑" panose="020B0503020204020204" pitchFamily="34" charset="-122"/>
            </a:rPr>
            <a:t>）</a:t>
          </a:r>
        </a:p>
      </dgm:t>
    </dgm:pt>
    <dgm:pt modelId="{AAEA688F-A611-4297-B12D-A80A0C32C1D1}" type="parTrans" cxnId="{44876CD3-AB8A-4217-BAC3-846B397D2D61}">
      <dgm:prSet/>
      <dgm:spPr/>
      <dgm:t>
        <a:bodyPr/>
        <a:lstStyle/>
        <a:p>
          <a:endParaRPr lang="zh-CN" altLang="en-US">
            <a:latin typeface="微软雅黑" panose="020B0503020204020204" pitchFamily="34" charset="-122"/>
            <a:ea typeface="微软雅黑" panose="020B0503020204020204" pitchFamily="34" charset="-122"/>
          </a:endParaRPr>
        </a:p>
      </dgm:t>
    </dgm:pt>
    <dgm:pt modelId="{27F6DF00-7C16-4520-8196-F571A70B6BC1}" type="sibTrans" cxnId="{44876CD3-AB8A-4217-BAC3-846B397D2D61}">
      <dgm:prSet/>
      <dgm:spPr/>
      <dgm:t>
        <a:bodyPr/>
        <a:lstStyle/>
        <a:p>
          <a:endParaRPr lang="zh-CN" altLang="en-US">
            <a:latin typeface="微软雅黑" panose="020B0503020204020204" pitchFamily="34" charset="-122"/>
            <a:ea typeface="微软雅黑" panose="020B0503020204020204" pitchFamily="34" charset="-122"/>
          </a:endParaRPr>
        </a:p>
      </dgm:t>
    </dgm:pt>
    <dgm:pt modelId="{1EF49BE3-7B49-4A75-9443-42B5E0D52F09}">
      <dgm:prSet phldrT="[文本]" custT="1"/>
      <dgm:spPr/>
      <dgm:t>
        <a:bodyPr/>
        <a:lstStyle/>
        <a:p>
          <a:r>
            <a:rPr lang="en-US" sz="2200" b="1" dirty="0">
              <a:solidFill>
                <a:srgbClr val="FFC000"/>
              </a:solidFill>
              <a:latin typeface="微软雅黑" panose="020B0503020204020204" pitchFamily="34" charset="-122"/>
              <a:ea typeface="微软雅黑" panose="020B0503020204020204" pitchFamily="34" charset="-122"/>
            </a:rPr>
            <a:t>90%</a:t>
          </a:r>
          <a:r>
            <a:rPr lang="zh-CN" sz="2200" dirty="0">
              <a:latin typeface="微软雅黑" panose="020B0503020204020204" pitchFamily="34" charset="-122"/>
              <a:ea typeface="微软雅黑" panose="020B0503020204020204" pitchFamily="34" charset="-122"/>
            </a:rPr>
            <a:t>以上的事故都与</a:t>
          </a:r>
          <a:r>
            <a:rPr lang="zh-CN" sz="2200" b="1" dirty="0">
              <a:latin typeface="微软雅黑" panose="020B0503020204020204" pitchFamily="34" charset="-122"/>
              <a:ea typeface="微软雅黑" panose="020B0503020204020204" pitchFamily="34" charset="-122"/>
            </a:rPr>
            <a:t>驾驶人</a:t>
          </a:r>
          <a:r>
            <a:rPr lang="zh-CN" sz="2200" dirty="0">
              <a:latin typeface="微软雅黑" panose="020B0503020204020204" pitchFamily="34" charset="-122"/>
              <a:ea typeface="微软雅黑" panose="020B0503020204020204" pitchFamily="34" charset="-122"/>
            </a:rPr>
            <a:t>的不安全驾驶行为相关</a:t>
          </a:r>
          <a:endParaRPr lang="zh-CN" altLang="en-US" sz="2200" dirty="0">
            <a:latin typeface="微软雅黑" panose="020B0503020204020204" pitchFamily="34" charset="-122"/>
            <a:ea typeface="微软雅黑" panose="020B0503020204020204" pitchFamily="34" charset="-122"/>
          </a:endParaRPr>
        </a:p>
      </dgm:t>
    </dgm:pt>
    <dgm:pt modelId="{72178CAA-1CBF-458A-8FC3-48D24ECE610B}" type="parTrans" cxnId="{E982ABF6-3EA4-4A68-8EC4-2A073B82DE73}">
      <dgm:prSet/>
      <dgm:spPr/>
      <dgm:t>
        <a:bodyPr/>
        <a:lstStyle/>
        <a:p>
          <a:endParaRPr lang="zh-CN" altLang="en-US">
            <a:latin typeface="微软雅黑" panose="020B0503020204020204" pitchFamily="34" charset="-122"/>
            <a:ea typeface="微软雅黑" panose="020B0503020204020204" pitchFamily="34" charset="-122"/>
          </a:endParaRPr>
        </a:p>
      </dgm:t>
    </dgm:pt>
    <dgm:pt modelId="{9E51BA43-C51B-48A1-871D-AA24A36C77B2}" type="sibTrans" cxnId="{E982ABF6-3EA4-4A68-8EC4-2A073B82DE73}">
      <dgm:prSet/>
      <dgm:spPr/>
      <dgm:t>
        <a:bodyPr/>
        <a:lstStyle/>
        <a:p>
          <a:endParaRPr lang="zh-CN" altLang="en-US">
            <a:latin typeface="微软雅黑" panose="020B0503020204020204" pitchFamily="34" charset="-122"/>
            <a:ea typeface="微软雅黑" panose="020B0503020204020204" pitchFamily="34" charset="-122"/>
          </a:endParaRPr>
        </a:p>
      </dgm:t>
    </dgm:pt>
    <dgm:pt modelId="{6D2D6457-3AF7-4CB6-969D-14E73E594870}" type="pres">
      <dgm:prSet presAssocID="{FDA24F67-5A2B-4DD5-A6B6-750C3C540D59}" presName="outerComposite" presStyleCnt="0">
        <dgm:presLayoutVars>
          <dgm:chMax val="5"/>
          <dgm:dir/>
          <dgm:resizeHandles val="exact"/>
        </dgm:presLayoutVars>
      </dgm:prSet>
      <dgm:spPr/>
    </dgm:pt>
    <dgm:pt modelId="{16854D38-2A37-4F7D-A1B3-F8CAE1F06CD6}" type="pres">
      <dgm:prSet presAssocID="{FDA24F67-5A2B-4DD5-A6B6-750C3C540D59}" presName="dummyMaxCanvas" presStyleCnt="0">
        <dgm:presLayoutVars/>
      </dgm:prSet>
      <dgm:spPr/>
    </dgm:pt>
    <dgm:pt modelId="{343E665C-A3A9-49F5-8F7D-CF01AA931331}" type="pres">
      <dgm:prSet presAssocID="{FDA24F67-5A2B-4DD5-A6B6-750C3C540D59}" presName="ThreeNodes_1" presStyleLbl="node1" presStyleIdx="0" presStyleCnt="3" custLinFactNeighborY="-884">
        <dgm:presLayoutVars>
          <dgm:bulletEnabled val="1"/>
        </dgm:presLayoutVars>
      </dgm:prSet>
      <dgm:spPr/>
    </dgm:pt>
    <dgm:pt modelId="{5B8FA941-9A8C-4B32-A0D7-B3D17245E2A3}" type="pres">
      <dgm:prSet presAssocID="{FDA24F67-5A2B-4DD5-A6B6-750C3C540D59}" presName="ThreeNodes_2" presStyleLbl="node1" presStyleIdx="1" presStyleCnt="3">
        <dgm:presLayoutVars>
          <dgm:bulletEnabled val="1"/>
        </dgm:presLayoutVars>
      </dgm:prSet>
      <dgm:spPr/>
    </dgm:pt>
    <dgm:pt modelId="{2DC6C378-57F4-43ED-984D-BB2646D39BC4}" type="pres">
      <dgm:prSet presAssocID="{FDA24F67-5A2B-4DD5-A6B6-750C3C540D59}" presName="ThreeNodes_3" presStyleLbl="node1" presStyleIdx="2" presStyleCnt="3">
        <dgm:presLayoutVars>
          <dgm:bulletEnabled val="1"/>
        </dgm:presLayoutVars>
      </dgm:prSet>
      <dgm:spPr/>
    </dgm:pt>
    <dgm:pt modelId="{896EAD56-8BF5-4352-8EB1-1A1133E51F64}" type="pres">
      <dgm:prSet presAssocID="{FDA24F67-5A2B-4DD5-A6B6-750C3C540D59}" presName="ThreeConn_1-2" presStyleLbl="fgAccFollowNode1" presStyleIdx="0" presStyleCnt="2">
        <dgm:presLayoutVars>
          <dgm:bulletEnabled val="1"/>
        </dgm:presLayoutVars>
      </dgm:prSet>
      <dgm:spPr/>
    </dgm:pt>
    <dgm:pt modelId="{CEC7CCDC-72C7-4F10-B332-47078CF3F4F7}" type="pres">
      <dgm:prSet presAssocID="{FDA24F67-5A2B-4DD5-A6B6-750C3C540D59}" presName="ThreeConn_2-3" presStyleLbl="fgAccFollowNode1" presStyleIdx="1" presStyleCnt="2">
        <dgm:presLayoutVars>
          <dgm:bulletEnabled val="1"/>
        </dgm:presLayoutVars>
      </dgm:prSet>
      <dgm:spPr/>
    </dgm:pt>
    <dgm:pt modelId="{66220EC7-2108-4A5F-8095-35C3E19EE821}" type="pres">
      <dgm:prSet presAssocID="{FDA24F67-5A2B-4DD5-A6B6-750C3C540D59}" presName="ThreeNodes_1_text" presStyleLbl="node1" presStyleIdx="2" presStyleCnt="3">
        <dgm:presLayoutVars>
          <dgm:bulletEnabled val="1"/>
        </dgm:presLayoutVars>
      </dgm:prSet>
      <dgm:spPr/>
    </dgm:pt>
    <dgm:pt modelId="{5E9BCF28-90FA-4252-A6F8-F58B31486CB9}" type="pres">
      <dgm:prSet presAssocID="{FDA24F67-5A2B-4DD5-A6B6-750C3C540D59}" presName="ThreeNodes_2_text" presStyleLbl="node1" presStyleIdx="2" presStyleCnt="3">
        <dgm:presLayoutVars>
          <dgm:bulletEnabled val="1"/>
        </dgm:presLayoutVars>
      </dgm:prSet>
      <dgm:spPr/>
    </dgm:pt>
    <dgm:pt modelId="{B847AAFE-EBC4-4489-9339-6C63D55CEFE9}" type="pres">
      <dgm:prSet presAssocID="{FDA24F67-5A2B-4DD5-A6B6-750C3C540D59}" presName="ThreeNodes_3_text" presStyleLbl="node1" presStyleIdx="2" presStyleCnt="3">
        <dgm:presLayoutVars>
          <dgm:bulletEnabled val="1"/>
        </dgm:presLayoutVars>
      </dgm:prSet>
      <dgm:spPr/>
    </dgm:pt>
  </dgm:ptLst>
  <dgm:cxnLst>
    <dgm:cxn modelId="{95D0EC06-FCE6-4205-AF49-196CAA67D351}" type="presOf" srcId="{FDA24F67-5A2B-4DD5-A6B6-750C3C540D59}" destId="{6D2D6457-3AF7-4CB6-969D-14E73E594870}" srcOrd="0" destOrd="0" presId="urn:microsoft.com/office/officeart/2005/8/layout/vProcess5"/>
    <dgm:cxn modelId="{494F3663-24B4-4D58-8916-4C92DC70E1B3}" type="presOf" srcId="{2FACA090-E0F5-47A1-AFA9-B88EBB4ACADB}" destId="{66220EC7-2108-4A5F-8095-35C3E19EE821}" srcOrd="1" destOrd="0" presId="urn:microsoft.com/office/officeart/2005/8/layout/vProcess5"/>
    <dgm:cxn modelId="{1E469767-CCDB-4E20-A6A4-8AF57A99D13A}" type="presOf" srcId="{27F6DF00-7C16-4520-8196-F571A70B6BC1}" destId="{CEC7CCDC-72C7-4F10-B332-47078CF3F4F7}" srcOrd="0" destOrd="0" presId="urn:microsoft.com/office/officeart/2005/8/layout/vProcess5"/>
    <dgm:cxn modelId="{6008AD6D-51DA-477F-B495-FAD79B19F452}" type="presOf" srcId="{2FACA090-E0F5-47A1-AFA9-B88EBB4ACADB}" destId="{343E665C-A3A9-49F5-8F7D-CF01AA931331}" srcOrd="0" destOrd="0" presId="urn:microsoft.com/office/officeart/2005/8/layout/vProcess5"/>
    <dgm:cxn modelId="{2ACAC696-FCEC-4B07-B00A-9506210FA066}" srcId="{FDA24F67-5A2B-4DD5-A6B6-750C3C540D59}" destId="{2FACA090-E0F5-47A1-AFA9-B88EBB4ACADB}" srcOrd="0" destOrd="0" parTransId="{E32B741C-D826-49EE-AC9E-C49345307BEB}" sibTransId="{7520476F-543D-4991-A475-AB99E34A1485}"/>
    <dgm:cxn modelId="{2A25BEA9-D41E-4AF0-812C-46C00A02E5E2}" type="presOf" srcId="{1EF49BE3-7B49-4A75-9443-42B5E0D52F09}" destId="{B847AAFE-EBC4-4489-9339-6C63D55CEFE9}" srcOrd="1" destOrd="0" presId="urn:microsoft.com/office/officeart/2005/8/layout/vProcess5"/>
    <dgm:cxn modelId="{FC2F94CD-C789-4159-8F5C-28C195C81CDE}" type="presOf" srcId="{1EF49BE3-7B49-4A75-9443-42B5E0D52F09}" destId="{2DC6C378-57F4-43ED-984D-BB2646D39BC4}" srcOrd="0" destOrd="0" presId="urn:microsoft.com/office/officeart/2005/8/layout/vProcess5"/>
    <dgm:cxn modelId="{44876CD3-AB8A-4217-BAC3-846B397D2D61}" srcId="{FDA24F67-5A2B-4DD5-A6B6-750C3C540D59}" destId="{5FB4C609-4858-4E49-8B30-CE8FCA20018F}" srcOrd="1" destOrd="0" parTransId="{AAEA688F-A611-4297-B12D-A80A0C32C1D1}" sibTransId="{27F6DF00-7C16-4520-8196-F571A70B6BC1}"/>
    <dgm:cxn modelId="{75844DE2-92DE-473A-A456-7F636564920A}" type="presOf" srcId="{5FB4C609-4858-4E49-8B30-CE8FCA20018F}" destId="{5E9BCF28-90FA-4252-A6F8-F58B31486CB9}" srcOrd="1" destOrd="0" presId="urn:microsoft.com/office/officeart/2005/8/layout/vProcess5"/>
    <dgm:cxn modelId="{D918B2F4-6DF2-4965-AC4A-EBA8F4CA61F8}" type="presOf" srcId="{7520476F-543D-4991-A475-AB99E34A1485}" destId="{896EAD56-8BF5-4352-8EB1-1A1133E51F64}" srcOrd="0" destOrd="0" presId="urn:microsoft.com/office/officeart/2005/8/layout/vProcess5"/>
    <dgm:cxn modelId="{E982ABF6-3EA4-4A68-8EC4-2A073B82DE73}" srcId="{FDA24F67-5A2B-4DD5-A6B6-750C3C540D59}" destId="{1EF49BE3-7B49-4A75-9443-42B5E0D52F09}" srcOrd="2" destOrd="0" parTransId="{72178CAA-1CBF-458A-8FC3-48D24ECE610B}" sibTransId="{9E51BA43-C51B-48A1-871D-AA24A36C77B2}"/>
    <dgm:cxn modelId="{C99C25FA-AB35-4EC2-9750-1009ACDA62DC}" type="presOf" srcId="{5FB4C609-4858-4E49-8B30-CE8FCA20018F}" destId="{5B8FA941-9A8C-4B32-A0D7-B3D17245E2A3}" srcOrd="0" destOrd="0" presId="urn:microsoft.com/office/officeart/2005/8/layout/vProcess5"/>
    <dgm:cxn modelId="{7C8DCA4D-EFFB-484A-9C50-D9CE77160714}" type="presParOf" srcId="{6D2D6457-3AF7-4CB6-969D-14E73E594870}" destId="{16854D38-2A37-4F7D-A1B3-F8CAE1F06CD6}" srcOrd="0" destOrd="0" presId="urn:microsoft.com/office/officeart/2005/8/layout/vProcess5"/>
    <dgm:cxn modelId="{A9B3A505-6C35-4346-A22D-6F6D0E846FD7}" type="presParOf" srcId="{6D2D6457-3AF7-4CB6-969D-14E73E594870}" destId="{343E665C-A3A9-49F5-8F7D-CF01AA931331}" srcOrd="1" destOrd="0" presId="urn:microsoft.com/office/officeart/2005/8/layout/vProcess5"/>
    <dgm:cxn modelId="{F43B4C1D-A128-481D-94C0-11D7BC197F93}" type="presParOf" srcId="{6D2D6457-3AF7-4CB6-969D-14E73E594870}" destId="{5B8FA941-9A8C-4B32-A0D7-B3D17245E2A3}" srcOrd="2" destOrd="0" presId="urn:microsoft.com/office/officeart/2005/8/layout/vProcess5"/>
    <dgm:cxn modelId="{AE9D09C2-F00B-4FBE-BA57-0B0C4B24C722}" type="presParOf" srcId="{6D2D6457-3AF7-4CB6-969D-14E73E594870}" destId="{2DC6C378-57F4-43ED-984D-BB2646D39BC4}" srcOrd="3" destOrd="0" presId="urn:microsoft.com/office/officeart/2005/8/layout/vProcess5"/>
    <dgm:cxn modelId="{376486C9-EECE-486E-8C56-B37DEF82F1D1}" type="presParOf" srcId="{6D2D6457-3AF7-4CB6-969D-14E73E594870}" destId="{896EAD56-8BF5-4352-8EB1-1A1133E51F64}" srcOrd="4" destOrd="0" presId="urn:microsoft.com/office/officeart/2005/8/layout/vProcess5"/>
    <dgm:cxn modelId="{0C2B5043-A066-4D9A-BC6E-4ACE4938EE59}" type="presParOf" srcId="{6D2D6457-3AF7-4CB6-969D-14E73E594870}" destId="{CEC7CCDC-72C7-4F10-B332-47078CF3F4F7}" srcOrd="5" destOrd="0" presId="urn:microsoft.com/office/officeart/2005/8/layout/vProcess5"/>
    <dgm:cxn modelId="{568C298C-DFAF-4762-8D4A-25C9B2BA65EF}" type="presParOf" srcId="{6D2D6457-3AF7-4CB6-969D-14E73E594870}" destId="{66220EC7-2108-4A5F-8095-35C3E19EE821}" srcOrd="6" destOrd="0" presId="urn:microsoft.com/office/officeart/2005/8/layout/vProcess5"/>
    <dgm:cxn modelId="{05D77657-34A2-408D-969D-AB68A5DA6C45}" type="presParOf" srcId="{6D2D6457-3AF7-4CB6-969D-14E73E594870}" destId="{5E9BCF28-90FA-4252-A6F8-F58B31486CB9}" srcOrd="7" destOrd="0" presId="urn:microsoft.com/office/officeart/2005/8/layout/vProcess5"/>
    <dgm:cxn modelId="{B44A7DA4-1309-4FFF-89D5-3927481747CD}" type="presParOf" srcId="{6D2D6457-3AF7-4CB6-969D-14E73E594870}" destId="{B847AAFE-EBC4-4489-9339-6C63D55CEFE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2C442-C2E6-47E3-90FF-08D85F6D01F2}"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zh-CN" altLang="en-US"/>
        </a:p>
      </dgm:t>
    </dgm:pt>
    <dgm:pt modelId="{C67529BA-0803-4EB8-878C-CE10FD1959A2}">
      <dgm:prSet phldrT="[文本]"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AEEAEFC4-7AA1-4E6B-8559-43B2CE8218AC}" type="par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52C30AB-D865-4DED-B9D5-44B38B389241}" type="sib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DCDFED7-BCDA-48D4-B2D5-0D3B04AB7C2B}">
      <dgm:prSet phldrT="[文本]" custT="1"/>
      <dgm:spPr/>
      <dgm:t>
        <a:bodyPr/>
        <a:lstStyle/>
        <a:p>
          <a:r>
            <a:rPr lang="en-US" altLang="en-US"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、选题背景</a:t>
          </a:r>
        </a:p>
      </dgm:t>
    </dgm:pt>
    <dgm:pt modelId="{B5233FA9-E549-45F9-85C4-D207817C4AE4}" type="parTrans" cxnId="{F7509F74-43A0-4A88-8001-0CCBBE88793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70083D9-2B2B-4082-A57E-EA9D83EB9FB7}" type="sibTrans" cxnId="{F7509F74-43A0-4A88-8001-0CCBBE8879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D2351F-D4AC-4345-B98C-21D07C90DAFC}">
      <dgm:prSet custT="1"/>
      <dgm:spPr/>
      <dgm:t>
        <a:bodyPr/>
        <a:lstStyle/>
        <a:p>
          <a:r>
            <a:rPr lang="zh-CN" altLang="en-US" sz="1200" dirty="0">
              <a:latin typeface="微软雅黑" panose="020B0503020204020204" pitchFamily="34" charset="-122"/>
              <a:ea typeface="微软雅黑" panose="020B0503020204020204" pitchFamily="34" charset="-122"/>
            </a:rPr>
            <a:t>音乐</a:t>
          </a:r>
        </a:p>
      </dgm:t>
    </dgm:pt>
    <dgm:pt modelId="{9F2A9B18-0B4C-442A-A646-34EA5267CBEF}" type="parTrans" cxnId="{296635CB-E5EC-4086-9B5C-A9BC29D3731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57C31F6-C34E-432B-9F09-FDA3D2FDA254}" type="sibTrans" cxnId="{296635CB-E5EC-4086-9B5C-A9BC29D373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B2BE4B8-4C0D-4B7A-A9AE-5368555E777B}">
      <dgm:prSet custT="1"/>
      <dgm:spPr/>
      <dgm:t>
        <a:bodyPr/>
        <a:lstStyle/>
        <a:p>
          <a:r>
            <a:rPr lang="zh-CN" altLang="en-US" sz="1200" dirty="0">
              <a:latin typeface="微软雅黑" panose="020B0503020204020204" pitchFamily="34" charset="-122"/>
              <a:ea typeface="微软雅黑" panose="020B0503020204020204" pitchFamily="34" charset="-122"/>
            </a:rPr>
            <a:t>音量</a:t>
          </a:r>
        </a:p>
      </dgm:t>
    </dgm:pt>
    <dgm:pt modelId="{B842FDA3-7BF0-4282-AB2E-82F0C70FC30C}" type="parTrans" cxnId="{BBFF5920-AC63-4D9C-8CB0-60B630D3FD70}">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A61EE5B-8F30-4B78-877C-6BEF97E1F7BF}" type="sibTrans" cxnId="{BBFF5920-AC63-4D9C-8CB0-60B630D3FD7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C9B658-6450-4E5B-87D0-D03BBE2FE197}">
      <dgm:prSet custT="1"/>
      <dgm:spPr/>
      <dgm:t>
        <a:bodyPr/>
        <a:lstStyle/>
        <a:p>
          <a:r>
            <a:rPr lang="zh-CN" altLang="en-US" sz="1200" dirty="0">
              <a:latin typeface="微软雅黑" panose="020B0503020204020204" pitchFamily="34" charset="-122"/>
              <a:ea typeface="微软雅黑" panose="020B0503020204020204" pitchFamily="34" charset="-122"/>
            </a:rPr>
            <a:t>语言</a:t>
          </a:r>
        </a:p>
      </dgm:t>
    </dgm:pt>
    <dgm:pt modelId="{D7E8B2F0-2A1D-4731-A926-D8B708CF4189}" type="parTrans" cxnId="{A0B441A7-CF26-44E5-A7C6-BCEF43817E3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8A74783-2388-46FB-AF66-06EDE2893E63}" type="sibTrans" cxnId="{A0B441A7-CF26-44E5-A7C6-BCEF43817E3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F1E812-7B9F-4CEC-B47D-6FB72AC19AD8}">
      <dgm:prSet custT="1"/>
      <dgm:spPr/>
      <dgm:t>
        <a:bodyPr/>
        <a:lstStyle/>
        <a:p>
          <a:r>
            <a:rPr lang="zh-CN" altLang="en-US" sz="1200" dirty="0">
              <a:latin typeface="微软雅黑" panose="020B0503020204020204" pitchFamily="34" charset="-122"/>
              <a:ea typeface="微软雅黑" panose="020B0503020204020204" pitchFamily="34" charset="-122"/>
            </a:rPr>
            <a:t>危险情况</a:t>
          </a:r>
        </a:p>
      </dgm:t>
    </dgm:pt>
    <dgm:pt modelId="{DA27AD1E-D429-4147-9ED1-133FA49BCC31}" type="parTrans" cxnId="{F05ABEFE-3BC7-4C7D-B099-B2655CE73251}">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EDEC9A-F024-44BD-A970-9EF2601D1C9F}" type="sibTrans" cxnId="{F05ABEFE-3BC7-4C7D-B099-B2655CE73251}">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094F3E4-9B5F-4DCF-8011-24D9A13584C3}">
      <dgm:prSet custT="1"/>
      <dgm:spPr/>
      <dgm:t>
        <a:bodyPr/>
        <a:lstStyle/>
        <a:p>
          <a:r>
            <a:rPr lang="en-US" altLang="en-US"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、数据分析及结论</a:t>
          </a:r>
        </a:p>
      </dgm:t>
    </dgm:pt>
    <dgm:pt modelId="{EFD72097-8193-4F3A-A065-94627EED2018}" type="parTrans" cxnId="{BDBF1A62-5F8E-4DC0-BB43-58A48AD34D1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4EF003-DEBA-49CD-8F29-F2DD4550E801}" type="sibTrans" cxnId="{BDBF1A62-5F8E-4DC0-BB43-58A48AD34D1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6A69774-B75D-4574-9FED-9D9C6F8A4245}">
      <dgm:prSet custT="1"/>
      <dgm:spPr/>
      <dgm:t>
        <a:bodyPr/>
        <a:lstStyle/>
        <a:p>
          <a:r>
            <a:rPr lang="zh-CN" altLang="en-US" sz="1200" dirty="0">
              <a:latin typeface="微软雅黑" panose="020B0503020204020204" pitchFamily="34" charset="-122"/>
              <a:ea typeface="微软雅黑" panose="020B0503020204020204" pitchFamily="34" charset="-122"/>
            </a:rPr>
            <a:t>车速</a:t>
          </a:r>
        </a:p>
      </dgm:t>
    </dgm:pt>
    <dgm:pt modelId="{F71C3CB8-ACEC-416B-A4C7-B4E67D5249A5}" type="parTrans" cxnId="{69359C24-0428-4B9C-B125-7395F1E2070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76BD94C-0B2B-4452-B5A4-26E26B0F703E}" type="sibTrans" cxnId="{69359C24-0428-4B9C-B125-7395F1E2070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46DBA4A-76C4-4726-B794-D0D49778CC92}">
      <dgm:prSet custT="1"/>
      <dgm:spPr/>
      <dgm:t>
        <a:bodyPr/>
        <a:lstStyle/>
        <a:p>
          <a:r>
            <a:rPr lang="zh-CN" altLang="en-US" sz="1200" dirty="0">
              <a:latin typeface="微软雅黑" panose="020B0503020204020204" pitchFamily="34" charset="-122"/>
              <a:ea typeface="微软雅黑" panose="020B0503020204020204" pitchFamily="34" charset="-122"/>
            </a:rPr>
            <a:t>偏移量</a:t>
          </a:r>
        </a:p>
      </dgm:t>
    </dgm:pt>
    <dgm:pt modelId="{F1319218-0B08-45BE-8E96-0BCE96FD3AA8}" type="parTrans" cxnId="{DA95C6D7-11AD-4974-A454-8E0C513EAAC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E396E0C0-13CF-4455-8D56-4CD6992BAB9A}" type="sibTrans" cxnId="{DA95C6D7-11AD-4974-A454-8E0C513EAAC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2AD4714-0627-4BCE-81FD-9AADA7E5FC6A}">
      <dgm:prSet custT="1"/>
      <dgm:spPr/>
      <dgm:t>
        <a:bodyPr/>
        <a:lstStyle/>
        <a:p>
          <a:r>
            <a:rPr lang="zh-CN" altLang="en-US" sz="1200" dirty="0">
              <a:latin typeface="微软雅黑" panose="020B0503020204020204" pitchFamily="34" charset="-122"/>
              <a:ea typeface="微软雅黑" panose="020B0503020204020204" pitchFamily="34" charset="-122"/>
            </a:rPr>
            <a:t>刹车频率</a:t>
          </a:r>
        </a:p>
      </dgm:t>
    </dgm:pt>
    <dgm:pt modelId="{091DB325-1A5D-4D9B-9E28-FA5793FC22FE}" type="parTrans" cxnId="{870B8038-C099-43DC-9045-51030651D20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554D739-C97A-4F65-B1C2-20BCD9161EC1}" type="sibTrans" cxnId="{870B8038-C099-43DC-9045-51030651D2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8DD20C5-BCA4-4B37-AA8E-EE002C91C8AC}">
      <dgm:prSet custT="1"/>
      <dgm:spPr/>
      <dgm:t>
        <a:bodyPr/>
        <a:lstStyle/>
        <a:p>
          <a:r>
            <a:rPr lang="zh-CN" altLang="en-US" sz="1200" dirty="0">
              <a:latin typeface="微软雅黑" panose="020B0503020204020204" pitchFamily="34" charset="-122"/>
              <a:ea typeface="微软雅黑" panose="020B0503020204020204" pitchFamily="34" charset="-122"/>
            </a:rPr>
            <a:t>反应时间</a:t>
          </a:r>
        </a:p>
      </dgm:t>
    </dgm:pt>
    <dgm:pt modelId="{96433E07-D039-4A13-867E-21FEA1FAACA4}" type="parTrans" cxnId="{015893D1-33AF-4FE6-9A8A-6ACB2948303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9937BA0B-110F-445C-8D43-2688F0E10CD1}" type="sibTrans" cxnId="{015893D1-33AF-4FE6-9A8A-6ACB294830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1E7AC3A-B519-4928-BFAA-14019F46C51C}">
      <dgm:prSet custT="1"/>
      <dgm:spPr/>
      <dgm:t>
        <a:bodyPr/>
        <a:lstStyle/>
        <a:p>
          <a:r>
            <a:rPr lang="zh-CN" altLang="en-US" sz="1200" dirty="0">
              <a:latin typeface="微软雅黑" panose="020B0503020204020204" pitchFamily="34" charset="-122"/>
              <a:ea typeface="微软雅黑" panose="020B0503020204020204" pitchFamily="34" charset="-122"/>
            </a:rPr>
            <a:t>车辆</a:t>
          </a:r>
        </a:p>
      </dgm:t>
    </dgm:pt>
    <dgm:pt modelId="{EFE87F6E-CD75-4A7A-85D8-FC783E6430DC}" type="parTrans" cxnId="{9E1D0352-D3B1-4025-A661-8EF92A2AC48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2329329-AAE8-4EF0-A689-BCB0B8EE0147}" type="sibTrans" cxnId="{9E1D0352-D3B1-4025-A661-8EF92A2AC48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3829747-5207-4928-873A-6126DE89ABBD}">
      <dgm:prSet custT="1"/>
      <dgm:spPr/>
      <dgm:t>
        <a:bodyPr/>
        <a:lstStyle/>
        <a:p>
          <a:r>
            <a:rPr lang="zh-CN" altLang="en-US" sz="1200" dirty="0">
              <a:latin typeface="微软雅黑" panose="020B0503020204020204" pitchFamily="34" charset="-122"/>
              <a:ea typeface="微软雅黑" panose="020B0503020204020204" pitchFamily="34" charset="-122"/>
            </a:rPr>
            <a:t>行人</a:t>
          </a:r>
        </a:p>
      </dgm:t>
    </dgm:pt>
    <dgm:pt modelId="{BB530C37-A531-4BFA-A512-36F02F6A49B5}" type="parTrans" cxnId="{34106260-A860-49F3-974C-F081A577378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BE29850-9773-4130-8B56-0106ED89321B}" type="sibTrans" cxnId="{34106260-A860-49F3-974C-F081A577378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BDC40C-D56C-44DD-978B-E501B07B87CB}">
      <dgm:prSet custT="1"/>
      <dgm:spPr/>
      <dgm:t>
        <a:bodyPr/>
        <a:lstStyle/>
        <a:p>
          <a:r>
            <a:rPr lang="en-US" altLang="en-US"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、建议与展望</a:t>
          </a:r>
        </a:p>
      </dgm:t>
    </dgm:pt>
    <dgm:pt modelId="{9EBB0390-0CA1-4ACB-9AD7-5CD08B33F647}" type="parTrans" cxnId="{AC6E67AE-88DA-4C95-A699-F71D0762276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1E6DE98-52CB-48E2-92C2-CC917B3F7C3E}" type="sibTrans" cxnId="{AC6E67AE-88DA-4C95-A699-F71D0762276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AF92C75-4155-482E-B28B-0C4FAC957F42}">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、实验设计与方法</a:t>
          </a:r>
        </a:p>
      </dgm:t>
    </dgm:pt>
    <dgm:pt modelId="{10E35A07-437F-47D4-B831-6A52CCC5C58F}" type="parTrans" cxnId="{BE3A8FF8-F76C-4391-B4A5-0A265AB101D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7F30230-34E7-4E27-B1A5-21349618B6E0}" type="sibTrans" cxnId="{BE3A8FF8-F76C-4391-B4A5-0A265AB101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CD002AF-516E-4C5B-B6AB-4FCD3BD49E83}">
      <dgm:prSet custT="1"/>
      <dgm:spPr/>
      <dgm:t>
        <a:bodyPr/>
        <a:lstStyle/>
        <a:p>
          <a:r>
            <a:rPr lang="zh-CN" altLang="en-US" sz="1200" dirty="0">
              <a:latin typeface="微软雅黑" panose="020B0503020204020204" pitchFamily="34" charset="-122"/>
              <a:ea typeface="微软雅黑" panose="020B0503020204020204" pitchFamily="34" charset="-122"/>
            </a:rPr>
            <a:t>道路模型</a:t>
          </a:r>
        </a:p>
      </dgm:t>
    </dgm:pt>
    <dgm:pt modelId="{B1D02407-F4D1-4E9B-B69E-93E496151232}" type="parTrans" cxnId="{1F0F4A5E-E528-4343-BE0C-249D1AB11EC4}">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CC7F69F1-5425-4C6F-8F7C-42645EC71A23}" type="sibTrans" cxnId="{1F0F4A5E-E528-4343-BE0C-249D1AB11E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2DDB74C-EB92-4697-92B8-93F9106AAE3D}">
      <dgm:prSet custT="1"/>
      <dgm:spPr/>
      <dgm:t>
        <a:bodyPr/>
        <a:lstStyle/>
        <a:p>
          <a:r>
            <a:rPr lang="en-US" altLang="en-US"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练习</a:t>
          </a:r>
          <a:r>
            <a:rPr lang="en-US" altLang="en-US"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实验</a:t>
          </a:r>
        </a:p>
      </dgm:t>
    </dgm:pt>
    <dgm:pt modelId="{09C6DA11-F48A-4FBE-9D22-B970A3EF260D}" type="parTrans" cxnId="{6FEDA2EE-102B-4FE9-BFFA-5B2897134DD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C5293E-8D4C-4012-A00D-130344E86DF4}" type="sibTrans" cxnId="{6FEDA2EE-102B-4FE9-BFFA-5B2897134D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B55205F-EEDA-444F-97EC-90B7109DBF23}">
      <dgm:prSet custT="1"/>
      <dgm:spPr/>
      <dgm:t>
        <a:bodyPr/>
        <a:lstStyle/>
        <a:p>
          <a:r>
            <a:rPr lang="zh-CN" altLang="en-US" sz="1200" dirty="0">
              <a:latin typeface="微软雅黑" panose="020B0503020204020204" pitchFamily="34" charset="-122"/>
              <a:ea typeface="微软雅黑" panose="020B0503020204020204" pitchFamily="34" charset="-122"/>
            </a:rPr>
            <a:t>音乐播放</a:t>
          </a:r>
        </a:p>
      </dgm:t>
    </dgm:pt>
    <dgm:pt modelId="{876F5B71-A7DB-4475-A7BA-AFAF79416C89}" type="parTrans" cxnId="{AE06B888-8D75-4A41-9D56-4E255DC620B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86BE989-703F-4D4E-981C-09CD3C5D88FA}" type="sibTrans" cxnId="{AE06B888-8D75-4A41-9D56-4E255DC620B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13D6683-91E4-410E-AA73-D433251544AB}">
      <dgm:prSet custT="1"/>
      <dgm:spPr/>
      <dgm:t>
        <a:bodyPr/>
        <a:lstStyle/>
        <a:p>
          <a:r>
            <a:rPr lang="zh-CN" altLang="en-US" sz="1200" dirty="0">
              <a:latin typeface="微软雅黑" panose="020B0503020204020204" pitchFamily="34" charset="-122"/>
              <a:ea typeface="微软雅黑" panose="020B0503020204020204" pitchFamily="34" charset="-122"/>
            </a:rPr>
            <a:t>音量</a:t>
          </a:r>
          <a:r>
            <a:rPr lang="en-US" altLang="en-US"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语言</a:t>
          </a:r>
          <a:r>
            <a:rPr lang="en-US" altLang="en-US"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对照组</a:t>
          </a:r>
        </a:p>
      </dgm:t>
    </dgm:pt>
    <dgm:pt modelId="{319C4637-4C10-4851-B958-2DE4FBE67C03}" type="parTrans" cxnId="{6BC6993E-0D22-4AD5-978E-B0BC182E2E8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F2B02E23-D9D7-4547-B448-49399B5647C2}" type="sibTrans" cxnId="{6BC6993E-0D22-4AD5-978E-B0BC182E2E8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8905B36-F299-420D-A2A8-AB38A41CC0B5}">
      <dgm:prSet custT="1"/>
      <dgm:spPr/>
      <dgm:t>
        <a:bodyPr/>
        <a:lstStyle/>
        <a:p>
          <a:r>
            <a:rPr lang="zh-CN" altLang="en-US" sz="1200" dirty="0">
              <a:latin typeface="微软雅黑" panose="020B0503020204020204" pitchFamily="34" charset="-122"/>
              <a:ea typeface="微软雅黑" panose="020B0503020204020204" pitchFamily="34" charset="-122"/>
            </a:rPr>
            <a:t>紧急情况</a:t>
          </a:r>
        </a:p>
      </dgm:t>
    </dgm:pt>
    <dgm:pt modelId="{6E0938B2-0E2E-43FE-9A51-63EEBB4F6EC5}" type="parTrans" cxnId="{D9642179-99BE-4B73-B8C0-D15E1F92414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57A839C-6B3E-4472-B533-7F1A29836275}" type="sibTrans" cxnId="{D9642179-99BE-4B73-B8C0-D15E1F9241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E75E5AC-783C-443E-8822-2CF95993C7B1}">
      <dgm:prSet custT="1"/>
      <dgm:spPr/>
      <dgm:t>
        <a:bodyPr/>
        <a:lstStyle/>
        <a:p>
          <a:r>
            <a:rPr lang="zh-CN" altLang="en-US" sz="1200" dirty="0">
              <a:latin typeface="微软雅黑" panose="020B0503020204020204" pitchFamily="34" charset="-122"/>
              <a:ea typeface="微软雅黑" panose="020B0503020204020204" pitchFamily="34" charset="-122"/>
            </a:rPr>
            <a:t>闯红灯汽车</a:t>
          </a:r>
        </a:p>
      </dgm:t>
    </dgm:pt>
    <dgm:pt modelId="{02C04959-99D9-4AE3-8B9B-9F571341861C}" type="parTrans" cxnId="{3A76D06D-79C0-426E-BA5F-E3AE16CD584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E690C2-B0D5-4B92-9F78-D891481056D5}" type="sibTrans" cxnId="{3A76D06D-79C0-426E-BA5F-E3AE16CD584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EE0E02-DE13-45AC-A33F-69CCDC2C20D9}">
      <dgm:prSet custT="1"/>
      <dgm:spPr/>
      <dgm:t>
        <a:bodyPr/>
        <a:lstStyle/>
        <a:p>
          <a:r>
            <a:rPr lang="zh-CN" altLang="en-US" sz="1200" dirty="0">
              <a:latin typeface="微软雅黑" panose="020B0503020204020204" pitchFamily="34" charset="-122"/>
              <a:ea typeface="微软雅黑" panose="020B0503020204020204" pitchFamily="34" charset="-122"/>
            </a:rPr>
            <a:t>横穿马路行人</a:t>
          </a:r>
        </a:p>
      </dgm:t>
    </dgm:pt>
    <dgm:pt modelId="{7A189357-D6B9-4A00-855E-50D7F2ED5973}" type="parTrans" cxnId="{2FFB0306-B5A3-4EE0-AD87-EF3EDC6F38B3}">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B4A134D-71BD-4186-A4F6-5BF578056ACB}" type="sibTrans" cxnId="{2FFB0306-B5A3-4EE0-AD87-EF3EDC6F38B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CB873E7-1B25-4263-AB90-CE3E1538863E}">
      <dgm:prSet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056A57FB-3E70-4AE9-B091-BF62BB6D1D31}" type="sibTrans" cxnId="{41484F2A-711C-4AD3-A712-1E74039A64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937D198-4647-481D-ACC7-A8B816CB5E12}" type="parTrans" cxnId="{41484F2A-711C-4AD3-A712-1E74039A64E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0541BFC-3CD0-44DE-A943-AA6744124202}">
      <dgm:prSet custT="1"/>
      <dgm:spPr/>
      <dgm:t>
        <a:bodyPr/>
        <a:lstStyle/>
        <a:p>
          <a:r>
            <a:rPr lang="zh-CN" altLang="en-US" sz="1200" dirty="0">
              <a:latin typeface="微软雅黑" panose="020B0503020204020204" pitchFamily="34" charset="-122"/>
              <a:ea typeface="微软雅黑" panose="020B0503020204020204" pitchFamily="34" charset="-122"/>
            </a:rPr>
            <a:t>音乐的影响</a:t>
          </a:r>
        </a:p>
      </dgm:t>
    </dgm:pt>
    <dgm:pt modelId="{DF0039B7-A462-45D0-A98A-5848B385E707}" type="sibTrans" cxnId="{04EA4D0F-F984-4E97-9710-0B315AC0FF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5A1418-BA89-4324-9E18-4760B0D6E87C}" type="parTrans" cxnId="{04EA4D0F-F984-4E97-9710-0B315AC0FF7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A4F5A31-EB5A-4CA0-BE3C-792B4A0BBB67}">
      <dgm:prSet custT="1"/>
      <dgm:spPr/>
      <dgm:t>
        <a:bodyPr/>
        <a:lstStyle/>
        <a:p>
          <a:r>
            <a:rPr lang="zh-CN" altLang="en-US" sz="1200" dirty="0">
              <a:latin typeface="微软雅黑" panose="020B0503020204020204" pitchFamily="34" charset="-122"/>
              <a:ea typeface="微软雅黑" panose="020B0503020204020204" pitchFamily="34" charset="-122"/>
            </a:rPr>
            <a:t>新手驾驶人</a:t>
          </a:r>
        </a:p>
      </dgm:t>
    </dgm:pt>
    <dgm:pt modelId="{BF58E077-4EA3-4770-B8CC-03C4B70B1C59}" type="parTrans" cxnId="{BCCE63FB-FBCC-455F-AA65-304D49E1183C}">
      <dgm:prSet/>
      <dgm:spPr/>
      <dgm:t>
        <a:bodyPr/>
        <a:lstStyle/>
        <a:p>
          <a:endParaRPr lang="zh-CN" altLang="en-US"/>
        </a:p>
      </dgm:t>
    </dgm:pt>
    <dgm:pt modelId="{F130111E-B614-41B7-A470-B054F663BDA7}" type="sibTrans" cxnId="{BCCE63FB-FBCC-455F-AA65-304D49E1183C}">
      <dgm:prSet/>
      <dgm:spPr/>
      <dgm:t>
        <a:bodyPr/>
        <a:lstStyle/>
        <a:p>
          <a:endParaRPr lang="zh-CN" altLang="en-US"/>
        </a:p>
      </dgm:t>
    </dgm:pt>
    <dgm:pt modelId="{8716F142-4EBB-4BC0-B208-8EEABAC150F1}">
      <dgm:prSet custT="1"/>
      <dgm:spPr/>
      <dgm:t>
        <a:bodyPr/>
        <a:lstStyle/>
        <a:p>
          <a:r>
            <a:rPr lang="zh-CN" altLang="en-US" sz="1200" dirty="0">
              <a:latin typeface="微软雅黑" panose="020B0503020204020204" pitchFamily="34" charset="-122"/>
              <a:ea typeface="微软雅黑" panose="020B0503020204020204" pitchFamily="34" charset="-122"/>
            </a:rPr>
            <a:t>进一步实验</a:t>
          </a:r>
        </a:p>
      </dgm:t>
    </dgm:pt>
    <dgm:pt modelId="{F511E276-D6E3-44F9-A697-C4581451B215}" type="parTrans" cxnId="{0601DB32-3E09-4BDC-B635-FA562821902E}">
      <dgm:prSet/>
      <dgm:spPr/>
      <dgm:t>
        <a:bodyPr/>
        <a:lstStyle/>
        <a:p>
          <a:endParaRPr lang="zh-CN" altLang="en-US"/>
        </a:p>
      </dgm:t>
    </dgm:pt>
    <dgm:pt modelId="{95F321EC-17F7-4924-B8CC-C89343CB7224}" type="sibTrans" cxnId="{0601DB32-3E09-4BDC-B635-FA562821902E}">
      <dgm:prSet/>
      <dgm:spPr/>
      <dgm:t>
        <a:bodyPr/>
        <a:lstStyle/>
        <a:p>
          <a:endParaRPr lang="zh-CN" altLang="en-US"/>
        </a:p>
      </dgm:t>
    </dgm:pt>
    <dgm:pt modelId="{8F896274-4600-4B60-B31D-473E14C89362}" type="pres">
      <dgm:prSet presAssocID="{93E2C442-C2E6-47E3-90FF-08D85F6D01F2}" presName="diagram" presStyleCnt="0">
        <dgm:presLayoutVars>
          <dgm:chPref val="1"/>
          <dgm:dir/>
          <dgm:animOne val="branch"/>
          <dgm:animLvl val="lvl"/>
          <dgm:resizeHandles val="exact"/>
        </dgm:presLayoutVars>
      </dgm:prSet>
      <dgm:spPr/>
    </dgm:pt>
    <dgm:pt modelId="{E8F89A15-369B-499F-8273-C6E619516EC3}" type="pres">
      <dgm:prSet presAssocID="{C67529BA-0803-4EB8-878C-CE10FD1959A2}" presName="root1" presStyleCnt="0"/>
      <dgm:spPr/>
    </dgm:pt>
    <dgm:pt modelId="{B79C22D3-0248-459F-BA3B-828A039367AA}" type="pres">
      <dgm:prSet presAssocID="{C67529BA-0803-4EB8-878C-CE10FD1959A2}" presName="LevelOneTextNode" presStyleLbl="node0" presStyleIdx="0" presStyleCnt="1">
        <dgm:presLayoutVars>
          <dgm:chPref val="3"/>
        </dgm:presLayoutVars>
      </dgm:prSet>
      <dgm:spPr/>
    </dgm:pt>
    <dgm:pt modelId="{1B3FD1A3-4DFA-42E4-AC82-5C221DA38F19}" type="pres">
      <dgm:prSet presAssocID="{C67529BA-0803-4EB8-878C-CE10FD1959A2}" presName="level2hierChild" presStyleCnt="0"/>
      <dgm:spPr/>
    </dgm:pt>
    <dgm:pt modelId="{E6606138-7E05-4165-941C-9C69710292E4}" type="pres">
      <dgm:prSet presAssocID="{B5233FA9-E549-45F9-85C4-D207817C4AE4}" presName="conn2-1" presStyleLbl="parChTrans1D2" presStyleIdx="0" presStyleCnt="4"/>
      <dgm:spPr/>
    </dgm:pt>
    <dgm:pt modelId="{34D888D1-D1FE-4C06-B5AC-9FF1BD66EC4A}" type="pres">
      <dgm:prSet presAssocID="{B5233FA9-E549-45F9-85C4-D207817C4AE4}" presName="connTx" presStyleLbl="parChTrans1D2" presStyleIdx="0" presStyleCnt="4"/>
      <dgm:spPr/>
    </dgm:pt>
    <dgm:pt modelId="{A247200A-1C65-482A-8CF1-ADEC4D9C3965}" type="pres">
      <dgm:prSet presAssocID="{BDCDFED7-BCDA-48D4-B2D5-0D3B04AB7C2B}" presName="root2" presStyleCnt="0"/>
      <dgm:spPr/>
    </dgm:pt>
    <dgm:pt modelId="{D70318BE-8F19-48F6-92BF-FF0680A60572}" type="pres">
      <dgm:prSet presAssocID="{BDCDFED7-BCDA-48D4-B2D5-0D3B04AB7C2B}" presName="LevelTwoTextNode" presStyleLbl="node2" presStyleIdx="0" presStyleCnt="4" custScaleX="218197">
        <dgm:presLayoutVars>
          <dgm:chPref val="3"/>
        </dgm:presLayoutVars>
      </dgm:prSet>
      <dgm:spPr/>
    </dgm:pt>
    <dgm:pt modelId="{FCDC9AE3-57B8-44A7-A9FE-A538B4AEF9B2}" type="pres">
      <dgm:prSet presAssocID="{BDCDFED7-BCDA-48D4-B2D5-0D3B04AB7C2B}" presName="level3hierChild" presStyleCnt="0"/>
      <dgm:spPr/>
    </dgm:pt>
    <dgm:pt modelId="{3629E879-0F98-4D95-A877-8D2958035F48}" type="pres">
      <dgm:prSet presAssocID="{9F2A9B18-0B4C-442A-A646-34EA5267CBEF}" presName="conn2-1" presStyleLbl="parChTrans1D3" presStyleIdx="0" presStyleCnt="9"/>
      <dgm:spPr/>
    </dgm:pt>
    <dgm:pt modelId="{8678DF90-4546-43CB-B47B-B37DA5BC52E3}" type="pres">
      <dgm:prSet presAssocID="{9F2A9B18-0B4C-442A-A646-34EA5267CBEF}" presName="connTx" presStyleLbl="parChTrans1D3" presStyleIdx="0" presStyleCnt="9"/>
      <dgm:spPr/>
    </dgm:pt>
    <dgm:pt modelId="{E7B4C57B-DF09-46D4-8992-57282FDB2F4C}" type="pres">
      <dgm:prSet presAssocID="{77D2351F-D4AC-4345-B98C-21D07C90DAFC}" presName="root2" presStyleCnt="0"/>
      <dgm:spPr/>
    </dgm:pt>
    <dgm:pt modelId="{AF255C5A-6B97-49D1-A32B-37157D9B36AA}" type="pres">
      <dgm:prSet presAssocID="{77D2351F-D4AC-4345-B98C-21D07C90DAFC}" presName="LevelTwoTextNode" presStyleLbl="node3" presStyleIdx="0" presStyleCnt="9">
        <dgm:presLayoutVars>
          <dgm:chPref val="3"/>
        </dgm:presLayoutVars>
      </dgm:prSet>
      <dgm:spPr/>
    </dgm:pt>
    <dgm:pt modelId="{BA706B63-67CF-4C9E-9655-CD898F5DB085}" type="pres">
      <dgm:prSet presAssocID="{77D2351F-D4AC-4345-B98C-21D07C90DAFC}" presName="level3hierChild" presStyleCnt="0"/>
      <dgm:spPr/>
    </dgm:pt>
    <dgm:pt modelId="{D577F54C-D522-4D87-A30E-A667D62AC7FA}" type="pres">
      <dgm:prSet presAssocID="{B842FDA3-7BF0-4282-AB2E-82F0C70FC30C}" presName="conn2-1" presStyleLbl="parChTrans1D4" presStyleIdx="0" presStyleCnt="12"/>
      <dgm:spPr/>
    </dgm:pt>
    <dgm:pt modelId="{DBD1AC7F-6AAD-4981-99BC-FF0AD884F724}" type="pres">
      <dgm:prSet presAssocID="{B842FDA3-7BF0-4282-AB2E-82F0C70FC30C}" presName="connTx" presStyleLbl="parChTrans1D4" presStyleIdx="0" presStyleCnt="12"/>
      <dgm:spPr/>
    </dgm:pt>
    <dgm:pt modelId="{804176FC-45D2-4038-9F6D-F72F34BE78CA}" type="pres">
      <dgm:prSet presAssocID="{4B2BE4B8-4C0D-4B7A-A9AE-5368555E777B}" presName="root2" presStyleCnt="0"/>
      <dgm:spPr/>
    </dgm:pt>
    <dgm:pt modelId="{055DBDBA-D378-4F5E-B9D7-5A8879B8F8DD}" type="pres">
      <dgm:prSet presAssocID="{4B2BE4B8-4C0D-4B7A-A9AE-5368555E777B}" presName="LevelTwoTextNode" presStyleLbl="node4" presStyleIdx="0" presStyleCnt="12">
        <dgm:presLayoutVars>
          <dgm:chPref val="3"/>
        </dgm:presLayoutVars>
      </dgm:prSet>
      <dgm:spPr/>
    </dgm:pt>
    <dgm:pt modelId="{3461EB84-042D-4580-A2BF-96CDF54D0CAC}" type="pres">
      <dgm:prSet presAssocID="{4B2BE4B8-4C0D-4B7A-A9AE-5368555E777B}" presName="level3hierChild" presStyleCnt="0"/>
      <dgm:spPr/>
    </dgm:pt>
    <dgm:pt modelId="{45589D67-AED6-4F4C-946F-A99AA501F0C6}" type="pres">
      <dgm:prSet presAssocID="{D7E8B2F0-2A1D-4731-A926-D8B708CF4189}" presName="conn2-1" presStyleLbl="parChTrans1D4" presStyleIdx="1" presStyleCnt="12"/>
      <dgm:spPr/>
    </dgm:pt>
    <dgm:pt modelId="{8976784B-CAA6-4372-BF28-1B937AE29CF9}" type="pres">
      <dgm:prSet presAssocID="{D7E8B2F0-2A1D-4731-A926-D8B708CF4189}" presName="connTx" presStyleLbl="parChTrans1D4" presStyleIdx="1" presStyleCnt="12"/>
      <dgm:spPr/>
    </dgm:pt>
    <dgm:pt modelId="{EE2C8585-0F00-4E83-9A09-05EFB43E37C8}" type="pres">
      <dgm:prSet presAssocID="{E9C9B658-6450-4E5B-87D0-D03BBE2FE197}" presName="root2" presStyleCnt="0"/>
      <dgm:spPr/>
    </dgm:pt>
    <dgm:pt modelId="{3E797A75-C20E-47D2-9BA0-C5BF32687B0A}" type="pres">
      <dgm:prSet presAssocID="{E9C9B658-6450-4E5B-87D0-D03BBE2FE197}" presName="LevelTwoTextNode" presStyleLbl="node4" presStyleIdx="1" presStyleCnt="12">
        <dgm:presLayoutVars>
          <dgm:chPref val="3"/>
        </dgm:presLayoutVars>
      </dgm:prSet>
      <dgm:spPr/>
    </dgm:pt>
    <dgm:pt modelId="{3699CED8-9459-41AC-91D4-879D54F0AF16}" type="pres">
      <dgm:prSet presAssocID="{E9C9B658-6450-4E5B-87D0-D03BBE2FE197}" presName="level3hierChild" presStyleCnt="0"/>
      <dgm:spPr/>
    </dgm:pt>
    <dgm:pt modelId="{80B5AFD7-61DC-4DBD-8CDA-B12F49F62682}" type="pres">
      <dgm:prSet presAssocID="{DA27AD1E-D429-4147-9ED1-133FA49BCC31}" presName="conn2-1" presStyleLbl="parChTrans1D3" presStyleIdx="1" presStyleCnt="9"/>
      <dgm:spPr/>
    </dgm:pt>
    <dgm:pt modelId="{4E5F2A01-B388-4648-B3B8-A1D33966A33F}" type="pres">
      <dgm:prSet presAssocID="{DA27AD1E-D429-4147-9ED1-133FA49BCC31}" presName="connTx" presStyleLbl="parChTrans1D3" presStyleIdx="1" presStyleCnt="9"/>
      <dgm:spPr/>
    </dgm:pt>
    <dgm:pt modelId="{E532D6CF-A395-4185-A849-7E435C0D94F2}" type="pres">
      <dgm:prSet presAssocID="{9AF1E812-7B9F-4CEC-B47D-6FB72AC19AD8}" presName="root2" presStyleCnt="0"/>
      <dgm:spPr/>
    </dgm:pt>
    <dgm:pt modelId="{86BD76CD-5EE2-4A0C-8676-3F6B5C2D5191}" type="pres">
      <dgm:prSet presAssocID="{9AF1E812-7B9F-4CEC-B47D-6FB72AC19AD8}" presName="LevelTwoTextNode" presStyleLbl="node3" presStyleIdx="1" presStyleCnt="9">
        <dgm:presLayoutVars>
          <dgm:chPref val="3"/>
        </dgm:presLayoutVars>
      </dgm:prSet>
      <dgm:spPr/>
    </dgm:pt>
    <dgm:pt modelId="{84198E9B-074C-4101-A5C2-AA0056EC4E7D}" type="pres">
      <dgm:prSet presAssocID="{9AF1E812-7B9F-4CEC-B47D-6FB72AC19AD8}" presName="level3hierChild" presStyleCnt="0"/>
      <dgm:spPr/>
    </dgm:pt>
    <dgm:pt modelId="{F8C1457B-B429-4541-BCF6-D04EA090E47B}" type="pres">
      <dgm:prSet presAssocID="{10E35A07-437F-47D4-B831-6A52CCC5C58F}" presName="conn2-1" presStyleLbl="parChTrans1D2" presStyleIdx="1" presStyleCnt="4"/>
      <dgm:spPr/>
    </dgm:pt>
    <dgm:pt modelId="{E1BE5429-C8A0-478E-993E-BFC7355007B9}" type="pres">
      <dgm:prSet presAssocID="{10E35A07-437F-47D4-B831-6A52CCC5C58F}" presName="connTx" presStyleLbl="parChTrans1D2" presStyleIdx="1" presStyleCnt="4"/>
      <dgm:spPr/>
    </dgm:pt>
    <dgm:pt modelId="{7682138A-CCB0-47E4-B881-19D897F1E384}" type="pres">
      <dgm:prSet presAssocID="{CAF92C75-4155-482E-B28B-0C4FAC957F42}" presName="root2" presStyleCnt="0"/>
      <dgm:spPr/>
    </dgm:pt>
    <dgm:pt modelId="{7468B178-171F-48B1-B6F5-57EB31E5A67B}" type="pres">
      <dgm:prSet presAssocID="{CAF92C75-4155-482E-B28B-0C4FAC957F42}" presName="LevelTwoTextNode" presStyleLbl="node2" presStyleIdx="1" presStyleCnt="4" custScaleX="267279">
        <dgm:presLayoutVars>
          <dgm:chPref val="3"/>
        </dgm:presLayoutVars>
      </dgm:prSet>
      <dgm:spPr/>
    </dgm:pt>
    <dgm:pt modelId="{18F385AA-4C7C-4FE7-8247-201304342562}" type="pres">
      <dgm:prSet presAssocID="{CAF92C75-4155-482E-B28B-0C4FAC957F42}" presName="level3hierChild" presStyleCnt="0"/>
      <dgm:spPr/>
    </dgm:pt>
    <dgm:pt modelId="{EEF1BD71-CFF2-495F-8886-5D196E9D6BCE}" type="pres">
      <dgm:prSet presAssocID="{B1D02407-F4D1-4E9B-B69E-93E496151232}" presName="conn2-1" presStyleLbl="parChTrans1D3" presStyleIdx="2" presStyleCnt="9"/>
      <dgm:spPr/>
    </dgm:pt>
    <dgm:pt modelId="{D476C60B-19EE-45D9-A807-49F5BE5BC994}" type="pres">
      <dgm:prSet presAssocID="{B1D02407-F4D1-4E9B-B69E-93E496151232}" presName="connTx" presStyleLbl="parChTrans1D3" presStyleIdx="2" presStyleCnt="9"/>
      <dgm:spPr/>
    </dgm:pt>
    <dgm:pt modelId="{E82B3D98-2E72-4E18-8F3F-06F1F3CC5ACB}" type="pres">
      <dgm:prSet presAssocID="{8CD002AF-516E-4C5B-B6AB-4FCD3BD49E83}" presName="root2" presStyleCnt="0"/>
      <dgm:spPr/>
    </dgm:pt>
    <dgm:pt modelId="{592F3563-F71D-4872-954D-554430274955}" type="pres">
      <dgm:prSet presAssocID="{8CD002AF-516E-4C5B-B6AB-4FCD3BD49E83}" presName="LevelTwoTextNode" presStyleLbl="node3" presStyleIdx="2" presStyleCnt="9">
        <dgm:presLayoutVars>
          <dgm:chPref val="3"/>
        </dgm:presLayoutVars>
      </dgm:prSet>
      <dgm:spPr/>
    </dgm:pt>
    <dgm:pt modelId="{1D84B542-11FF-472F-B08E-9E8D679B37E5}" type="pres">
      <dgm:prSet presAssocID="{8CD002AF-516E-4C5B-B6AB-4FCD3BD49E83}" presName="level3hierChild" presStyleCnt="0"/>
      <dgm:spPr/>
    </dgm:pt>
    <dgm:pt modelId="{5F432720-140B-49D6-BC9B-048322C85F01}" type="pres">
      <dgm:prSet presAssocID="{09C6DA11-F48A-4FBE-9D22-B970A3EF260D}" presName="conn2-1" presStyleLbl="parChTrans1D4" presStyleIdx="2" presStyleCnt="12"/>
      <dgm:spPr/>
    </dgm:pt>
    <dgm:pt modelId="{428D763A-AAAC-417C-B58C-A43831C31DB9}" type="pres">
      <dgm:prSet presAssocID="{09C6DA11-F48A-4FBE-9D22-B970A3EF260D}" presName="connTx" presStyleLbl="parChTrans1D4" presStyleIdx="2" presStyleCnt="12"/>
      <dgm:spPr/>
    </dgm:pt>
    <dgm:pt modelId="{16406132-7585-413C-A948-26812502F58E}" type="pres">
      <dgm:prSet presAssocID="{D2DDB74C-EB92-4697-92B8-93F9106AAE3D}" presName="root2" presStyleCnt="0"/>
      <dgm:spPr/>
    </dgm:pt>
    <dgm:pt modelId="{64F60541-375B-4EEC-BA8D-9A60FF2DF0B8}" type="pres">
      <dgm:prSet presAssocID="{D2DDB74C-EB92-4697-92B8-93F9106AAE3D}" presName="LevelTwoTextNode" presStyleLbl="node4" presStyleIdx="2" presStyleCnt="12">
        <dgm:presLayoutVars>
          <dgm:chPref val="3"/>
        </dgm:presLayoutVars>
      </dgm:prSet>
      <dgm:spPr/>
    </dgm:pt>
    <dgm:pt modelId="{66489E27-A184-4C50-8FA1-55C711EAB10E}" type="pres">
      <dgm:prSet presAssocID="{D2DDB74C-EB92-4697-92B8-93F9106AAE3D}" presName="level3hierChild" presStyleCnt="0"/>
      <dgm:spPr/>
    </dgm:pt>
    <dgm:pt modelId="{426C5762-907C-44C1-B901-6C89F6A45F19}" type="pres">
      <dgm:prSet presAssocID="{876F5B71-A7DB-4475-A7BA-AFAF79416C89}" presName="conn2-1" presStyleLbl="parChTrans1D3" presStyleIdx="3" presStyleCnt="9"/>
      <dgm:spPr/>
    </dgm:pt>
    <dgm:pt modelId="{3C57186A-D316-4F89-85E9-70437E9305B2}" type="pres">
      <dgm:prSet presAssocID="{876F5B71-A7DB-4475-A7BA-AFAF79416C89}" presName="connTx" presStyleLbl="parChTrans1D3" presStyleIdx="3" presStyleCnt="9"/>
      <dgm:spPr/>
    </dgm:pt>
    <dgm:pt modelId="{F5713D98-3529-4E18-998A-C2837E01C7DE}" type="pres">
      <dgm:prSet presAssocID="{BB55205F-EEDA-444F-97EC-90B7109DBF23}" presName="root2" presStyleCnt="0"/>
      <dgm:spPr/>
    </dgm:pt>
    <dgm:pt modelId="{0B9F62C0-B672-4E9F-9C56-7DF50A17CF25}" type="pres">
      <dgm:prSet presAssocID="{BB55205F-EEDA-444F-97EC-90B7109DBF23}" presName="LevelTwoTextNode" presStyleLbl="node3" presStyleIdx="3" presStyleCnt="9">
        <dgm:presLayoutVars>
          <dgm:chPref val="3"/>
        </dgm:presLayoutVars>
      </dgm:prSet>
      <dgm:spPr/>
    </dgm:pt>
    <dgm:pt modelId="{8A433DB6-7D70-4C08-B835-ABEEB18C86FA}" type="pres">
      <dgm:prSet presAssocID="{BB55205F-EEDA-444F-97EC-90B7109DBF23}" presName="level3hierChild" presStyleCnt="0"/>
      <dgm:spPr/>
    </dgm:pt>
    <dgm:pt modelId="{33B4BBD6-D194-4202-B2C9-070A3CBEFE5B}" type="pres">
      <dgm:prSet presAssocID="{319C4637-4C10-4851-B958-2DE4FBE67C03}" presName="conn2-1" presStyleLbl="parChTrans1D4" presStyleIdx="3" presStyleCnt="12"/>
      <dgm:spPr/>
    </dgm:pt>
    <dgm:pt modelId="{66EC36D0-9873-41A3-92B6-E5819A80EEC0}" type="pres">
      <dgm:prSet presAssocID="{319C4637-4C10-4851-B958-2DE4FBE67C03}" presName="connTx" presStyleLbl="parChTrans1D4" presStyleIdx="3" presStyleCnt="12"/>
      <dgm:spPr/>
    </dgm:pt>
    <dgm:pt modelId="{5577A6B0-02C1-4E25-9AE6-CB00D52248FD}" type="pres">
      <dgm:prSet presAssocID="{A13D6683-91E4-410E-AA73-D433251544AB}" presName="root2" presStyleCnt="0"/>
      <dgm:spPr/>
    </dgm:pt>
    <dgm:pt modelId="{8D810A19-7C76-4BA2-8C24-60CE92E1A120}" type="pres">
      <dgm:prSet presAssocID="{A13D6683-91E4-410E-AA73-D433251544AB}" presName="LevelTwoTextNode" presStyleLbl="node4" presStyleIdx="3" presStyleCnt="12">
        <dgm:presLayoutVars>
          <dgm:chPref val="3"/>
        </dgm:presLayoutVars>
      </dgm:prSet>
      <dgm:spPr/>
    </dgm:pt>
    <dgm:pt modelId="{23074380-21BD-494E-B223-B467A2029A0A}" type="pres">
      <dgm:prSet presAssocID="{A13D6683-91E4-410E-AA73-D433251544AB}" presName="level3hierChild" presStyleCnt="0"/>
      <dgm:spPr/>
    </dgm:pt>
    <dgm:pt modelId="{A13421B0-0685-44E6-9888-7BCA883890A9}" type="pres">
      <dgm:prSet presAssocID="{6E0938B2-0E2E-43FE-9A51-63EEBB4F6EC5}" presName="conn2-1" presStyleLbl="parChTrans1D3" presStyleIdx="4" presStyleCnt="9"/>
      <dgm:spPr/>
    </dgm:pt>
    <dgm:pt modelId="{85B3219B-090B-40EF-8F31-FE4C5E36D91D}" type="pres">
      <dgm:prSet presAssocID="{6E0938B2-0E2E-43FE-9A51-63EEBB4F6EC5}" presName="connTx" presStyleLbl="parChTrans1D3" presStyleIdx="4" presStyleCnt="9"/>
      <dgm:spPr/>
    </dgm:pt>
    <dgm:pt modelId="{5EF83D81-3BEE-4607-9852-D3E92340C903}" type="pres">
      <dgm:prSet presAssocID="{88905B36-F299-420D-A2A8-AB38A41CC0B5}" presName="root2" presStyleCnt="0"/>
      <dgm:spPr/>
    </dgm:pt>
    <dgm:pt modelId="{3C4A1C68-BBB7-4B4A-A2F6-D702D93BE9C0}" type="pres">
      <dgm:prSet presAssocID="{88905B36-F299-420D-A2A8-AB38A41CC0B5}" presName="LevelTwoTextNode" presStyleLbl="node3" presStyleIdx="4" presStyleCnt="9">
        <dgm:presLayoutVars>
          <dgm:chPref val="3"/>
        </dgm:presLayoutVars>
      </dgm:prSet>
      <dgm:spPr/>
    </dgm:pt>
    <dgm:pt modelId="{18566BA0-9233-40D0-B949-D2075F3C92D6}" type="pres">
      <dgm:prSet presAssocID="{88905B36-F299-420D-A2A8-AB38A41CC0B5}" presName="level3hierChild" presStyleCnt="0"/>
      <dgm:spPr/>
    </dgm:pt>
    <dgm:pt modelId="{AC7A4D91-C618-485D-A95E-028FA12BA729}" type="pres">
      <dgm:prSet presAssocID="{02C04959-99D9-4AE3-8B9B-9F571341861C}" presName="conn2-1" presStyleLbl="parChTrans1D4" presStyleIdx="4" presStyleCnt="12"/>
      <dgm:spPr/>
    </dgm:pt>
    <dgm:pt modelId="{B116BD65-8025-45CA-A043-9B983711A7E0}" type="pres">
      <dgm:prSet presAssocID="{02C04959-99D9-4AE3-8B9B-9F571341861C}" presName="connTx" presStyleLbl="parChTrans1D4" presStyleIdx="4" presStyleCnt="12"/>
      <dgm:spPr/>
    </dgm:pt>
    <dgm:pt modelId="{0017ABEB-AA06-4DD0-9A81-01E62C87AF02}" type="pres">
      <dgm:prSet presAssocID="{AE75E5AC-783C-443E-8822-2CF95993C7B1}" presName="root2" presStyleCnt="0"/>
      <dgm:spPr/>
    </dgm:pt>
    <dgm:pt modelId="{7DD59F33-E345-40B2-9080-5CD74F482C29}" type="pres">
      <dgm:prSet presAssocID="{AE75E5AC-783C-443E-8822-2CF95993C7B1}" presName="LevelTwoTextNode" presStyleLbl="node4" presStyleIdx="4" presStyleCnt="12">
        <dgm:presLayoutVars>
          <dgm:chPref val="3"/>
        </dgm:presLayoutVars>
      </dgm:prSet>
      <dgm:spPr/>
    </dgm:pt>
    <dgm:pt modelId="{F49E3ADC-306E-4603-8F39-620CDD4AE552}" type="pres">
      <dgm:prSet presAssocID="{AE75E5AC-783C-443E-8822-2CF95993C7B1}" presName="level3hierChild" presStyleCnt="0"/>
      <dgm:spPr/>
    </dgm:pt>
    <dgm:pt modelId="{A3F0722D-42BC-4E53-B216-B51EB63C2CE9}" type="pres">
      <dgm:prSet presAssocID="{7A189357-D6B9-4A00-855E-50D7F2ED5973}" presName="conn2-1" presStyleLbl="parChTrans1D4" presStyleIdx="5" presStyleCnt="12"/>
      <dgm:spPr/>
    </dgm:pt>
    <dgm:pt modelId="{D5CF623E-7681-4B2F-BE10-0783BA57DD78}" type="pres">
      <dgm:prSet presAssocID="{7A189357-D6B9-4A00-855E-50D7F2ED5973}" presName="connTx" presStyleLbl="parChTrans1D4" presStyleIdx="5" presStyleCnt="12"/>
      <dgm:spPr/>
    </dgm:pt>
    <dgm:pt modelId="{9F6113C8-9C44-45F0-80A9-951D1379862A}" type="pres">
      <dgm:prSet presAssocID="{C1EE0E02-DE13-45AC-A33F-69CCDC2C20D9}" presName="root2" presStyleCnt="0"/>
      <dgm:spPr/>
    </dgm:pt>
    <dgm:pt modelId="{53F7731E-0ADC-4B40-9D76-346FC99925E9}" type="pres">
      <dgm:prSet presAssocID="{C1EE0E02-DE13-45AC-A33F-69CCDC2C20D9}" presName="LevelTwoTextNode" presStyleLbl="node4" presStyleIdx="5" presStyleCnt="12">
        <dgm:presLayoutVars>
          <dgm:chPref val="3"/>
        </dgm:presLayoutVars>
      </dgm:prSet>
      <dgm:spPr/>
    </dgm:pt>
    <dgm:pt modelId="{CEC4922C-143D-4570-A98C-CAB53FA42BB8}" type="pres">
      <dgm:prSet presAssocID="{C1EE0E02-DE13-45AC-A33F-69CCDC2C20D9}" presName="level3hierChild" presStyleCnt="0"/>
      <dgm:spPr/>
    </dgm:pt>
    <dgm:pt modelId="{EC5C9627-349B-416E-A4A8-EA74E259F9AB}" type="pres">
      <dgm:prSet presAssocID="{A937D198-4647-481D-ACC7-A8B816CB5E12}" presName="conn2-1" presStyleLbl="parChTrans1D3" presStyleIdx="5" presStyleCnt="9"/>
      <dgm:spPr/>
    </dgm:pt>
    <dgm:pt modelId="{767303DC-EE8C-4188-90DA-11D2AE53C7AF}" type="pres">
      <dgm:prSet presAssocID="{A937D198-4647-481D-ACC7-A8B816CB5E12}" presName="connTx" presStyleLbl="parChTrans1D3" presStyleIdx="5" presStyleCnt="9"/>
      <dgm:spPr/>
    </dgm:pt>
    <dgm:pt modelId="{AD25587A-EA8C-49C2-9082-00CEBDCB8E1C}" type="pres">
      <dgm:prSet presAssocID="{5CB873E7-1B25-4263-AB90-CE3E1538863E}" presName="root2" presStyleCnt="0"/>
      <dgm:spPr/>
    </dgm:pt>
    <dgm:pt modelId="{FC9273C5-921C-4E99-8257-2BEA220EC52A}" type="pres">
      <dgm:prSet presAssocID="{5CB873E7-1B25-4263-AB90-CE3E1538863E}" presName="LevelTwoTextNode" presStyleLbl="node3" presStyleIdx="5" presStyleCnt="9" custLinFactNeighborY="-3214">
        <dgm:presLayoutVars>
          <dgm:chPref val="3"/>
        </dgm:presLayoutVars>
      </dgm:prSet>
      <dgm:spPr/>
    </dgm:pt>
    <dgm:pt modelId="{3752B22D-7E0F-47B8-8412-257B2461F1DF}" type="pres">
      <dgm:prSet presAssocID="{5CB873E7-1B25-4263-AB90-CE3E1538863E}" presName="level3hierChild" presStyleCnt="0"/>
      <dgm:spPr/>
    </dgm:pt>
    <dgm:pt modelId="{87349D4E-BB6E-4A3C-9A27-08A20E862576}" type="pres">
      <dgm:prSet presAssocID="{EFD72097-8193-4F3A-A065-94627EED2018}" presName="conn2-1" presStyleLbl="parChTrans1D2" presStyleIdx="2" presStyleCnt="4"/>
      <dgm:spPr/>
    </dgm:pt>
    <dgm:pt modelId="{55198295-A5D0-4E57-AB94-186ECFCCD21F}" type="pres">
      <dgm:prSet presAssocID="{EFD72097-8193-4F3A-A065-94627EED2018}" presName="connTx" presStyleLbl="parChTrans1D2" presStyleIdx="2" presStyleCnt="4"/>
      <dgm:spPr/>
    </dgm:pt>
    <dgm:pt modelId="{87F052AF-0FE6-4280-8E4B-90C1517B49FE}" type="pres">
      <dgm:prSet presAssocID="{3094F3E4-9B5F-4DCF-8011-24D9A13584C3}" presName="root2" presStyleCnt="0"/>
      <dgm:spPr/>
    </dgm:pt>
    <dgm:pt modelId="{16A1508C-4A59-4CD1-80D6-C5D5E98F30DF}" type="pres">
      <dgm:prSet presAssocID="{3094F3E4-9B5F-4DCF-8011-24D9A13584C3}" presName="LevelTwoTextNode" presStyleLbl="node2" presStyleIdx="2" presStyleCnt="4" custScaleX="254843" custLinFactNeighborX="2909" custLinFactNeighborY="-54807">
        <dgm:presLayoutVars>
          <dgm:chPref val="3"/>
        </dgm:presLayoutVars>
      </dgm:prSet>
      <dgm:spPr/>
    </dgm:pt>
    <dgm:pt modelId="{E3F99787-312B-46DE-99EF-FB7106F1C6C3}" type="pres">
      <dgm:prSet presAssocID="{3094F3E4-9B5F-4DCF-8011-24D9A13584C3}" presName="level3hierChild" presStyleCnt="0"/>
      <dgm:spPr/>
    </dgm:pt>
    <dgm:pt modelId="{B518CC00-3F5E-4D32-9BB5-54EC873981F1}" type="pres">
      <dgm:prSet presAssocID="{135A1418-BA89-4324-9E18-4760B0D6E87C}" presName="conn2-1" presStyleLbl="parChTrans1D3" presStyleIdx="6" presStyleCnt="9"/>
      <dgm:spPr/>
    </dgm:pt>
    <dgm:pt modelId="{F8F59081-08B9-436E-9936-B9428B2816D0}" type="pres">
      <dgm:prSet presAssocID="{135A1418-BA89-4324-9E18-4760B0D6E87C}" presName="connTx" presStyleLbl="parChTrans1D3" presStyleIdx="6" presStyleCnt="9"/>
      <dgm:spPr/>
    </dgm:pt>
    <dgm:pt modelId="{86288BD2-FB1C-4CF1-8589-4D00393A6DDF}" type="pres">
      <dgm:prSet presAssocID="{B0541BFC-3CD0-44DE-A943-AA6744124202}" presName="root2" presStyleCnt="0"/>
      <dgm:spPr/>
    </dgm:pt>
    <dgm:pt modelId="{42907541-FD60-4683-98CE-019A778CA130}" type="pres">
      <dgm:prSet presAssocID="{B0541BFC-3CD0-44DE-A943-AA6744124202}" presName="LevelTwoTextNode" presStyleLbl="node3" presStyleIdx="6" presStyleCnt="9" custLinFactNeighborX="2909" custLinFactNeighborY="-54807">
        <dgm:presLayoutVars>
          <dgm:chPref val="3"/>
        </dgm:presLayoutVars>
      </dgm:prSet>
      <dgm:spPr/>
    </dgm:pt>
    <dgm:pt modelId="{09E2EE66-8848-4394-B9A9-3A203A0E6C4B}" type="pres">
      <dgm:prSet presAssocID="{B0541BFC-3CD0-44DE-A943-AA6744124202}" presName="level3hierChild" presStyleCnt="0"/>
      <dgm:spPr/>
    </dgm:pt>
    <dgm:pt modelId="{AE4D08D0-12D1-4822-85D0-356119FA4355}" type="pres">
      <dgm:prSet presAssocID="{F71C3CB8-ACEC-416B-A4C7-B4E67D5249A5}" presName="conn2-1" presStyleLbl="parChTrans1D4" presStyleIdx="6" presStyleCnt="12"/>
      <dgm:spPr/>
    </dgm:pt>
    <dgm:pt modelId="{5B00992F-76B6-41FE-9DEC-4CF8C5D3CB9A}" type="pres">
      <dgm:prSet presAssocID="{F71C3CB8-ACEC-416B-A4C7-B4E67D5249A5}" presName="connTx" presStyleLbl="parChTrans1D4" presStyleIdx="6" presStyleCnt="12"/>
      <dgm:spPr/>
    </dgm:pt>
    <dgm:pt modelId="{600A4A4B-C752-46B3-91B1-13D702C7C46F}" type="pres">
      <dgm:prSet presAssocID="{F6A69774-B75D-4574-9FED-9D9C6F8A4245}" presName="root2" presStyleCnt="0"/>
      <dgm:spPr/>
    </dgm:pt>
    <dgm:pt modelId="{E883C135-9038-403C-BCE4-DE922683359E}" type="pres">
      <dgm:prSet presAssocID="{F6A69774-B75D-4574-9FED-9D9C6F8A4245}" presName="LevelTwoTextNode" presStyleLbl="node4" presStyleIdx="6" presStyleCnt="12" custLinFactNeighborX="3634" custLinFactNeighborY="292">
        <dgm:presLayoutVars>
          <dgm:chPref val="3"/>
        </dgm:presLayoutVars>
      </dgm:prSet>
      <dgm:spPr/>
    </dgm:pt>
    <dgm:pt modelId="{81284D8A-F3C0-4D33-929F-5A5C69968767}" type="pres">
      <dgm:prSet presAssocID="{F6A69774-B75D-4574-9FED-9D9C6F8A4245}" presName="level3hierChild" presStyleCnt="0"/>
      <dgm:spPr/>
    </dgm:pt>
    <dgm:pt modelId="{AA9672D4-7F79-489E-89BD-21E93DC5AF4A}" type="pres">
      <dgm:prSet presAssocID="{F1319218-0B08-45BE-8E96-0BCE96FD3AA8}" presName="conn2-1" presStyleLbl="parChTrans1D4" presStyleIdx="7" presStyleCnt="12"/>
      <dgm:spPr/>
    </dgm:pt>
    <dgm:pt modelId="{0606798C-08F3-4450-9FA0-567815630BA9}" type="pres">
      <dgm:prSet presAssocID="{F1319218-0B08-45BE-8E96-0BCE96FD3AA8}" presName="connTx" presStyleLbl="parChTrans1D4" presStyleIdx="7" presStyleCnt="12"/>
      <dgm:spPr/>
    </dgm:pt>
    <dgm:pt modelId="{86C165DF-2169-426C-BB3C-AB4995301612}" type="pres">
      <dgm:prSet presAssocID="{B46DBA4A-76C4-4726-B794-D0D49778CC92}" presName="root2" presStyleCnt="0"/>
      <dgm:spPr/>
    </dgm:pt>
    <dgm:pt modelId="{7373C8C0-2135-40DA-89EB-DBD7CB824EF2}" type="pres">
      <dgm:prSet presAssocID="{B46DBA4A-76C4-4726-B794-D0D49778CC92}" presName="LevelTwoTextNode" presStyleLbl="node4" presStyleIdx="7" presStyleCnt="12" custLinFactNeighborX="3634" custLinFactNeighborY="292">
        <dgm:presLayoutVars>
          <dgm:chPref val="3"/>
        </dgm:presLayoutVars>
      </dgm:prSet>
      <dgm:spPr/>
    </dgm:pt>
    <dgm:pt modelId="{B43E0F39-43D1-406D-AEC9-972AF96B3C42}" type="pres">
      <dgm:prSet presAssocID="{B46DBA4A-76C4-4726-B794-D0D49778CC92}" presName="level3hierChild" presStyleCnt="0"/>
      <dgm:spPr/>
    </dgm:pt>
    <dgm:pt modelId="{DE7E0CDD-28F6-4519-9867-2CEBE55E6E1D}" type="pres">
      <dgm:prSet presAssocID="{091DB325-1A5D-4D9B-9E28-FA5793FC22FE}" presName="conn2-1" presStyleLbl="parChTrans1D4" presStyleIdx="8" presStyleCnt="12"/>
      <dgm:spPr/>
    </dgm:pt>
    <dgm:pt modelId="{B5CD8D4E-5E80-4470-A8C7-45792183AF20}" type="pres">
      <dgm:prSet presAssocID="{091DB325-1A5D-4D9B-9E28-FA5793FC22FE}" presName="connTx" presStyleLbl="parChTrans1D4" presStyleIdx="8" presStyleCnt="12"/>
      <dgm:spPr/>
    </dgm:pt>
    <dgm:pt modelId="{BFD381E4-3CDF-43E7-83AB-F54A6FB5B7FF}" type="pres">
      <dgm:prSet presAssocID="{22AD4714-0627-4BCE-81FD-9AADA7E5FC6A}" presName="root2" presStyleCnt="0"/>
      <dgm:spPr/>
    </dgm:pt>
    <dgm:pt modelId="{20D58BD7-4302-4543-BA27-3920F2D68212}" type="pres">
      <dgm:prSet presAssocID="{22AD4714-0627-4BCE-81FD-9AADA7E5FC6A}" presName="LevelTwoTextNode" presStyleLbl="node4" presStyleIdx="8" presStyleCnt="12" custLinFactNeighborX="3634" custLinFactNeighborY="292">
        <dgm:presLayoutVars>
          <dgm:chPref val="3"/>
        </dgm:presLayoutVars>
      </dgm:prSet>
      <dgm:spPr/>
    </dgm:pt>
    <dgm:pt modelId="{7D063DA3-7114-42D3-879D-4056D15F80B0}" type="pres">
      <dgm:prSet presAssocID="{22AD4714-0627-4BCE-81FD-9AADA7E5FC6A}" presName="level3hierChild" presStyleCnt="0"/>
      <dgm:spPr/>
    </dgm:pt>
    <dgm:pt modelId="{2D461FA0-D0FF-474F-9F6B-072DDCDB3706}" type="pres">
      <dgm:prSet presAssocID="{96433E07-D039-4A13-867E-21FEA1FAACA4}" presName="conn2-1" presStyleLbl="parChTrans1D4" presStyleIdx="9" presStyleCnt="12"/>
      <dgm:spPr/>
    </dgm:pt>
    <dgm:pt modelId="{F21EC703-BBDA-4C42-932F-B2CBF0B935FD}" type="pres">
      <dgm:prSet presAssocID="{96433E07-D039-4A13-867E-21FEA1FAACA4}" presName="connTx" presStyleLbl="parChTrans1D4" presStyleIdx="9" presStyleCnt="12"/>
      <dgm:spPr/>
    </dgm:pt>
    <dgm:pt modelId="{6146BA18-9AD1-4F3B-AF60-07B5C9D05BED}" type="pres">
      <dgm:prSet presAssocID="{08DD20C5-BCA4-4B37-AA8E-EE002C91C8AC}" presName="root2" presStyleCnt="0"/>
      <dgm:spPr/>
    </dgm:pt>
    <dgm:pt modelId="{81321BF4-5D55-47B7-8F2A-FE91ACB094BA}" type="pres">
      <dgm:prSet presAssocID="{08DD20C5-BCA4-4B37-AA8E-EE002C91C8AC}" presName="LevelTwoTextNode" presStyleLbl="node4" presStyleIdx="9" presStyleCnt="12" custLinFactNeighborX="3634" custLinFactNeighborY="292">
        <dgm:presLayoutVars>
          <dgm:chPref val="3"/>
        </dgm:presLayoutVars>
      </dgm:prSet>
      <dgm:spPr/>
    </dgm:pt>
    <dgm:pt modelId="{2CB39152-FF4C-4CEE-82E9-D5DC58598A68}" type="pres">
      <dgm:prSet presAssocID="{08DD20C5-BCA4-4B37-AA8E-EE002C91C8AC}" presName="level3hierChild" presStyleCnt="0"/>
      <dgm:spPr/>
    </dgm:pt>
    <dgm:pt modelId="{135D55BC-E06F-4A35-9684-9548423D9399}" type="pres">
      <dgm:prSet presAssocID="{EFE87F6E-CD75-4A7A-85D8-FC783E6430DC}" presName="conn2-1" presStyleLbl="parChTrans1D4" presStyleIdx="10" presStyleCnt="12"/>
      <dgm:spPr/>
    </dgm:pt>
    <dgm:pt modelId="{FA0A308A-2BFE-4A09-BC45-F6F7BCB58F20}" type="pres">
      <dgm:prSet presAssocID="{EFE87F6E-CD75-4A7A-85D8-FC783E6430DC}" presName="connTx" presStyleLbl="parChTrans1D4" presStyleIdx="10" presStyleCnt="12"/>
      <dgm:spPr/>
    </dgm:pt>
    <dgm:pt modelId="{3755CDEC-A186-4331-B86C-B8C5832A769C}" type="pres">
      <dgm:prSet presAssocID="{61E7AC3A-B519-4928-BFAA-14019F46C51C}" presName="root2" presStyleCnt="0"/>
      <dgm:spPr/>
    </dgm:pt>
    <dgm:pt modelId="{1AB99260-41C5-434A-BD57-24B4D212DEB9}" type="pres">
      <dgm:prSet presAssocID="{61E7AC3A-B519-4928-BFAA-14019F46C51C}" presName="LevelTwoTextNode" presStyleLbl="node4" presStyleIdx="10" presStyleCnt="12">
        <dgm:presLayoutVars>
          <dgm:chPref val="3"/>
        </dgm:presLayoutVars>
      </dgm:prSet>
      <dgm:spPr/>
    </dgm:pt>
    <dgm:pt modelId="{6CEAFB51-ED99-497D-9164-4F7EB6EE8D40}" type="pres">
      <dgm:prSet presAssocID="{61E7AC3A-B519-4928-BFAA-14019F46C51C}" presName="level3hierChild" presStyleCnt="0"/>
      <dgm:spPr/>
    </dgm:pt>
    <dgm:pt modelId="{98211458-1BAB-4F90-BDEB-03F9E262275E}" type="pres">
      <dgm:prSet presAssocID="{BB530C37-A531-4BFA-A512-36F02F6A49B5}" presName="conn2-1" presStyleLbl="parChTrans1D4" presStyleIdx="11" presStyleCnt="12"/>
      <dgm:spPr/>
    </dgm:pt>
    <dgm:pt modelId="{039A5024-FD0C-4C48-B511-AC85060EB6BE}" type="pres">
      <dgm:prSet presAssocID="{BB530C37-A531-4BFA-A512-36F02F6A49B5}" presName="connTx" presStyleLbl="parChTrans1D4" presStyleIdx="11" presStyleCnt="12"/>
      <dgm:spPr/>
    </dgm:pt>
    <dgm:pt modelId="{A71B3C03-E741-494A-9A56-4BB2A12EEF28}" type="pres">
      <dgm:prSet presAssocID="{E3829747-5207-4928-873A-6126DE89ABBD}" presName="root2" presStyleCnt="0"/>
      <dgm:spPr/>
    </dgm:pt>
    <dgm:pt modelId="{A7D63FFE-34A7-4180-9917-59AB3102CDB2}" type="pres">
      <dgm:prSet presAssocID="{E3829747-5207-4928-873A-6126DE89ABBD}" presName="LevelTwoTextNode" presStyleLbl="node4" presStyleIdx="11" presStyleCnt="12">
        <dgm:presLayoutVars>
          <dgm:chPref val="3"/>
        </dgm:presLayoutVars>
      </dgm:prSet>
      <dgm:spPr/>
    </dgm:pt>
    <dgm:pt modelId="{C398842D-D490-4F5F-B49E-BFBC3BA7ACF8}" type="pres">
      <dgm:prSet presAssocID="{E3829747-5207-4928-873A-6126DE89ABBD}" presName="level3hierChild" presStyleCnt="0"/>
      <dgm:spPr/>
    </dgm:pt>
    <dgm:pt modelId="{248FF9AA-3DA4-4FB8-A168-2A6186A99AF0}" type="pres">
      <dgm:prSet presAssocID="{9EBB0390-0CA1-4ACB-9AD7-5CD08B33F647}" presName="conn2-1" presStyleLbl="parChTrans1D2" presStyleIdx="3" presStyleCnt="4"/>
      <dgm:spPr/>
    </dgm:pt>
    <dgm:pt modelId="{FA08F55C-0164-42FB-B84B-4785B6CC6B54}" type="pres">
      <dgm:prSet presAssocID="{9EBB0390-0CA1-4ACB-9AD7-5CD08B33F647}" presName="connTx" presStyleLbl="parChTrans1D2" presStyleIdx="3" presStyleCnt="4"/>
      <dgm:spPr/>
    </dgm:pt>
    <dgm:pt modelId="{9B50DFB5-ABCF-4372-A3B1-05F421297162}" type="pres">
      <dgm:prSet presAssocID="{A8BDC40C-D56C-44DD-978B-E501B07B87CB}" presName="root2" presStyleCnt="0"/>
      <dgm:spPr/>
    </dgm:pt>
    <dgm:pt modelId="{075776F3-424B-4951-85EF-1B2447EEADA0}" type="pres">
      <dgm:prSet presAssocID="{A8BDC40C-D56C-44DD-978B-E501B07B87CB}" presName="LevelTwoTextNode" presStyleLbl="node2" presStyleIdx="3" presStyleCnt="4" custScaleX="218197">
        <dgm:presLayoutVars>
          <dgm:chPref val="3"/>
        </dgm:presLayoutVars>
      </dgm:prSet>
      <dgm:spPr/>
    </dgm:pt>
    <dgm:pt modelId="{779DB4F4-E2A4-4045-8B9F-2800313EA8DE}" type="pres">
      <dgm:prSet presAssocID="{A8BDC40C-D56C-44DD-978B-E501B07B87CB}" presName="level3hierChild" presStyleCnt="0"/>
      <dgm:spPr/>
    </dgm:pt>
    <dgm:pt modelId="{AE84BCFA-282A-4132-BAED-A8296599075A}" type="pres">
      <dgm:prSet presAssocID="{BF58E077-4EA3-4770-B8CC-03C4B70B1C59}" presName="conn2-1" presStyleLbl="parChTrans1D3" presStyleIdx="7" presStyleCnt="9"/>
      <dgm:spPr/>
    </dgm:pt>
    <dgm:pt modelId="{FE807ED1-1703-4F5E-A1AB-348413A015CC}" type="pres">
      <dgm:prSet presAssocID="{BF58E077-4EA3-4770-B8CC-03C4B70B1C59}" presName="connTx" presStyleLbl="parChTrans1D3" presStyleIdx="7" presStyleCnt="9"/>
      <dgm:spPr/>
    </dgm:pt>
    <dgm:pt modelId="{8912E882-C42B-42E2-943F-40637CB534AF}" type="pres">
      <dgm:prSet presAssocID="{BA4F5A31-EB5A-4CA0-BE3C-792B4A0BBB67}" presName="root2" presStyleCnt="0"/>
      <dgm:spPr/>
    </dgm:pt>
    <dgm:pt modelId="{A3091146-04D4-488B-84AB-9999938254DC}" type="pres">
      <dgm:prSet presAssocID="{BA4F5A31-EB5A-4CA0-BE3C-792B4A0BBB67}" presName="LevelTwoTextNode" presStyleLbl="node3" presStyleIdx="7" presStyleCnt="9">
        <dgm:presLayoutVars>
          <dgm:chPref val="3"/>
        </dgm:presLayoutVars>
      </dgm:prSet>
      <dgm:spPr/>
    </dgm:pt>
    <dgm:pt modelId="{64B77A6B-9D97-4BBD-9899-C356C133E78A}" type="pres">
      <dgm:prSet presAssocID="{BA4F5A31-EB5A-4CA0-BE3C-792B4A0BBB67}" presName="level3hierChild" presStyleCnt="0"/>
      <dgm:spPr/>
    </dgm:pt>
    <dgm:pt modelId="{B7594924-81E2-45D9-AE49-CA0EF14A46BB}" type="pres">
      <dgm:prSet presAssocID="{F511E276-D6E3-44F9-A697-C4581451B215}" presName="conn2-1" presStyleLbl="parChTrans1D3" presStyleIdx="8" presStyleCnt="9"/>
      <dgm:spPr/>
    </dgm:pt>
    <dgm:pt modelId="{EEFC5D69-CC8D-4A47-B8F4-4338F1F1AD3F}" type="pres">
      <dgm:prSet presAssocID="{F511E276-D6E3-44F9-A697-C4581451B215}" presName="connTx" presStyleLbl="parChTrans1D3" presStyleIdx="8" presStyleCnt="9"/>
      <dgm:spPr/>
    </dgm:pt>
    <dgm:pt modelId="{C92561EF-1D92-4B30-BFAB-CD177187F0FF}" type="pres">
      <dgm:prSet presAssocID="{8716F142-4EBB-4BC0-B208-8EEABAC150F1}" presName="root2" presStyleCnt="0"/>
      <dgm:spPr/>
    </dgm:pt>
    <dgm:pt modelId="{F3BC76E3-18CF-4BBF-8273-B0ABC59F78A5}" type="pres">
      <dgm:prSet presAssocID="{8716F142-4EBB-4BC0-B208-8EEABAC150F1}" presName="LevelTwoTextNode" presStyleLbl="node3" presStyleIdx="8" presStyleCnt="9">
        <dgm:presLayoutVars>
          <dgm:chPref val="3"/>
        </dgm:presLayoutVars>
      </dgm:prSet>
      <dgm:spPr/>
    </dgm:pt>
    <dgm:pt modelId="{E2644FA7-EA29-434C-A3B2-171BA83ABB2F}" type="pres">
      <dgm:prSet presAssocID="{8716F142-4EBB-4BC0-B208-8EEABAC150F1}" presName="level3hierChild" presStyleCnt="0"/>
      <dgm:spPr/>
    </dgm:pt>
  </dgm:ptLst>
  <dgm:cxnLst>
    <dgm:cxn modelId="{56010A01-0888-415F-9420-4AC32B1AB5E7}" type="presOf" srcId="{DA27AD1E-D429-4147-9ED1-133FA49BCC31}" destId="{80B5AFD7-61DC-4DBD-8CDA-B12F49F62682}" srcOrd="0" destOrd="0" presId="urn:microsoft.com/office/officeart/2005/8/layout/hierarchy2"/>
    <dgm:cxn modelId="{1967A002-5288-401B-B4E6-102925D3858B}" type="presOf" srcId="{B1D02407-F4D1-4E9B-B69E-93E496151232}" destId="{D476C60B-19EE-45D9-A807-49F5BE5BC994}" srcOrd="1" destOrd="0" presId="urn:microsoft.com/office/officeart/2005/8/layout/hierarchy2"/>
    <dgm:cxn modelId="{D159BF02-C19F-43E7-8D15-98C25225F5E1}" type="presOf" srcId="{8716F142-4EBB-4BC0-B208-8EEABAC150F1}" destId="{F3BC76E3-18CF-4BBF-8273-B0ABC59F78A5}" srcOrd="0" destOrd="0" presId="urn:microsoft.com/office/officeart/2005/8/layout/hierarchy2"/>
    <dgm:cxn modelId="{C7B8E003-DF35-4102-A14C-F5AC4AA26DED}" type="presOf" srcId="{B5233FA9-E549-45F9-85C4-D207817C4AE4}" destId="{E6606138-7E05-4165-941C-9C69710292E4}" srcOrd="0" destOrd="0" presId="urn:microsoft.com/office/officeart/2005/8/layout/hierarchy2"/>
    <dgm:cxn modelId="{2FFB0306-B5A3-4EE0-AD87-EF3EDC6F38B3}" srcId="{88905B36-F299-420D-A2A8-AB38A41CC0B5}" destId="{C1EE0E02-DE13-45AC-A33F-69CCDC2C20D9}" srcOrd="1" destOrd="0" parTransId="{7A189357-D6B9-4A00-855E-50D7F2ED5973}" sibTransId="{7B4A134D-71BD-4186-A4F6-5BF578056ACB}"/>
    <dgm:cxn modelId="{54516209-64EA-4ED0-9E99-A83420687F43}" type="presOf" srcId="{B5233FA9-E549-45F9-85C4-D207817C4AE4}" destId="{34D888D1-D1FE-4C06-B5AC-9FF1BD66EC4A}" srcOrd="1" destOrd="0" presId="urn:microsoft.com/office/officeart/2005/8/layout/hierarchy2"/>
    <dgm:cxn modelId="{38EAAD0B-EACD-4F9D-B578-5384F915F48C}" type="presOf" srcId="{96433E07-D039-4A13-867E-21FEA1FAACA4}" destId="{2D461FA0-D0FF-474F-9F6B-072DDCDB3706}" srcOrd="0" destOrd="0" presId="urn:microsoft.com/office/officeart/2005/8/layout/hierarchy2"/>
    <dgm:cxn modelId="{68E4B10C-AAD5-43E8-9C28-4E98C2D91023}" type="presOf" srcId="{091DB325-1A5D-4D9B-9E28-FA5793FC22FE}" destId="{B5CD8D4E-5E80-4470-A8C7-45792183AF20}" srcOrd="1" destOrd="0" presId="urn:microsoft.com/office/officeart/2005/8/layout/hierarchy2"/>
    <dgm:cxn modelId="{04EA4D0F-F984-4E97-9710-0B315AC0FF79}" srcId="{3094F3E4-9B5F-4DCF-8011-24D9A13584C3}" destId="{B0541BFC-3CD0-44DE-A943-AA6744124202}" srcOrd="0" destOrd="0" parTransId="{135A1418-BA89-4324-9E18-4760B0D6E87C}" sibTransId="{DF0039B7-A462-45D0-A98A-5848B385E707}"/>
    <dgm:cxn modelId="{3818F80F-E123-4285-9A5F-83F4AB67A7DD}" type="presOf" srcId="{6E0938B2-0E2E-43FE-9A51-63EEBB4F6EC5}" destId="{85B3219B-090B-40EF-8F31-FE4C5E36D91D}" srcOrd="1" destOrd="0" presId="urn:microsoft.com/office/officeart/2005/8/layout/hierarchy2"/>
    <dgm:cxn modelId="{E04FD113-01D7-4E27-BF77-A6D8DA64D0D5}" type="presOf" srcId="{B0541BFC-3CD0-44DE-A943-AA6744124202}" destId="{42907541-FD60-4683-98CE-019A778CA130}" srcOrd="0" destOrd="0" presId="urn:microsoft.com/office/officeart/2005/8/layout/hierarchy2"/>
    <dgm:cxn modelId="{1C62D719-453F-45E2-81F4-FC77E96BD380}" type="presOf" srcId="{08DD20C5-BCA4-4B37-AA8E-EE002C91C8AC}" destId="{81321BF4-5D55-47B7-8F2A-FE91ACB094BA}" srcOrd="0" destOrd="0" presId="urn:microsoft.com/office/officeart/2005/8/layout/hierarchy2"/>
    <dgm:cxn modelId="{95ABBA1F-7083-4E8E-95D4-43AE6347C76B}" type="presOf" srcId="{135A1418-BA89-4324-9E18-4760B0D6E87C}" destId="{F8F59081-08B9-436E-9936-B9428B2816D0}" srcOrd="1" destOrd="0" presId="urn:microsoft.com/office/officeart/2005/8/layout/hierarchy2"/>
    <dgm:cxn modelId="{BBFF5920-AC63-4D9C-8CB0-60B630D3FD70}" srcId="{77D2351F-D4AC-4345-B98C-21D07C90DAFC}" destId="{4B2BE4B8-4C0D-4B7A-A9AE-5368555E777B}" srcOrd="0" destOrd="0" parTransId="{B842FDA3-7BF0-4282-AB2E-82F0C70FC30C}" sibTransId="{2A61EE5B-8F30-4B78-877C-6BEF97E1F7BF}"/>
    <dgm:cxn modelId="{65569521-FC67-4BE1-80E8-4AF7CA2BB052}" type="presOf" srcId="{3094F3E4-9B5F-4DCF-8011-24D9A13584C3}" destId="{16A1508C-4A59-4CD1-80D6-C5D5E98F30DF}" srcOrd="0" destOrd="0" presId="urn:microsoft.com/office/officeart/2005/8/layout/hierarchy2"/>
    <dgm:cxn modelId="{865DCB23-09C9-4D11-9C79-F34174C9C7D5}" type="presOf" srcId="{F1319218-0B08-45BE-8E96-0BCE96FD3AA8}" destId="{AA9672D4-7F79-489E-89BD-21E93DC5AF4A}" srcOrd="0" destOrd="0" presId="urn:microsoft.com/office/officeart/2005/8/layout/hierarchy2"/>
    <dgm:cxn modelId="{69359C24-0428-4B9C-B125-7395F1E20708}" srcId="{B0541BFC-3CD0-44DE-A943-AA6744124202}" destId="{F6A69774-B75D-4574-9FED-9D9C6F8A4245}" srcOrd="0" destOrd="0" parTransId="{F71C3CB8-ACEC-416B-A4C7-B4E67D5249A5}" sibTransId="{276BD94C-0B2B-4452-B5A4-26E26B0F703E}"/>
    <dgm:cxn modelId="{EB08D526-F81B-4F3C-9EA8-2EB8898893C6}" type="presOf" srcId="{7A189357-D6B9-4A00-855E-50D7F2ED5973}" destId="{A3F0722D-42BC-4E53-B216-B51EB63C2CE9}" srcOrd="0" destOrd="0" presId="urn:microsoft.com/office/officeart/2005/8/layout/hierarchy2"/>
    <dgm:cxn modelId="{41484F2A-711C-4AD3-A712-1E74039A64EF}" srcId="{CAF92C75-4155-482E-B28B-0C4FAC957F42}" destId="{5CB873E7-1B25-4263-AB90-CE3E1538863E}" srcOrd="3" destOrd="0" parTransId="{A937D198-4647-481D-ACC7-A8B816CB5E12}" sibTransId="{056A57FB-3E70-4AE9-B091-BF62BB6D1D31}"/>
    <dgm:cxn modelId="{95535130-BCE5-47CA-9D76-BD7A2A70A4EB}" type="presOf" srcId="{8CD002AF-516E-4C5B-B6AB-4FCD3BD49E83}" destId="{592F3563-F71D-4872-954D-554430274955}" srcOrd="0" destOrd="0" presId="urn:microsoft.com/office/officeart/2005/8/layout/hierarchy2"/>
    <dgm:cxn modelId="{296F6531-E2F6-4F4D-A2FF-5AC40D400B71}" type="presOf" srcId="{B842FDA3-7BF0-4282-AB2E-82F0C70FC30C}" destId="{D577F54C-D522-4D87-A30E-A667D62AC7FA}" srcOrd="0" destOrd="0" presId="urn:microsoft.com/office/officeart/2005/8/layout/hierarchy2"/>
    <dgm:cxn modelId="{80599631-768E-452B-87BA-E388094F605F}" type="presOf" srcId="{9F2A9B18-0B4C-442A-A646-34EA5267CBEF}" destId="{8678DF90-4546-43CB-B47B-B37DA5BC52E3}" srcOrd="1" destOrd="0" presId="urn:microsoft.com/office/officeart/2005/8/layout/hierarchy2"/>
    <dgm:cxn modelId="{0601DB32-3E09-4BDC-B635-FA562821902E}" srcId="{A8BDC40C-D56C-44DD-978B-E501B07B87CB}" destId="{8716F142-4EBB-4BC0-B208-8EEABAC150F1}" srcOrd="1" destOrd="0" parTransId="{F511E276-D6E3-44F9-A697-C4581451B215}" sibTransId="{95F321EC-17F7-4924-B8CC-C89343CB7224}"/>
    <dgm:cxn modelId="{1334AA33-B23A-4662-89FD-9067FD803F6B}" type="presOf" srcId="{A937D198-4647-481D-ACC7-A8B816CB5E12}" destId="{767303DC-EE8C-4188-90DA-11D2AE53C7AF}" srcOrd="1" destOrd="0" presId="urn:microsoft.com/office/officeart/2005/8/layout/hierarchy2"/>
    <dgm:cxn modelId="{BBAFBE34-8CF7-4141-BC92-4F11EE940098}" type="presOf" srcId="{091DB325-1A5D-4D9B-9E28-FA5793FC22FE}" destId="{DE7E0CDD-28F6-4519-9867-2CEBE55E6E1D}" srcOrd="0" destOrd="0" presId="urn:microsoft.com/office/officeart/2005/8/layout/hierarchy2"/>
    <dgm:cxn modelId="{86126536-DC6D-413B-8E57-E66DCD67FF3C}" type="presOf" srcId="{02C04959-99D9-4AE3-8B9B-9F571341861C}" destId="{B116BD65-8025-45CA-A043-9B983711A7E0}" srcOrd="1" destOrd="0" presId="urn:microsoft.com/office/officeart/2005/8/layout/hierarchy2"/>
    <dgm:cxn modelId="{870B8038-C099-43DC-9045-51030651D206}" srcId="{B0541BFC-3CD0-44DE-A943-AA6744124202}" destId="{22AD4714-0627-4BCE-81FD-9AADA7E5FC6A}" srcOrd="2" destOrd="0" parTransId="{091DB325-1A5D-4D9B-9E28-FA5793FC22FE}" sibTransId="{B554D739-C97A-4F65-B1C2-20BCD9161EC1}"/>
    <dgm:cxn modelId="{6BC6993E-0D22-4AD5-978E-B0BC182E2E8A}" srcId="{BB55205F-EEDA-444F-97EC-90B7109DBF23}" destId="{A13D6683-91E4-410E-AA73-D433251544AB}" srcOrd="0" destOrd="0" parTransId="{319C4637-4C10-4851-B958-2DE4FBE67C03}" sibTransId="{F2B02E23-D9D7-4547-B448-49399B5647C2}"/>
    <dgm:cxn modelId="{7AA30440-2C23-4A8D-BB7F-E713A89F9FBF}" type="presOf" srcId="{319C4637-4C10-4851-B958-2DE4FBE67C03}" destId="{33B4BBD6-D194-4202-B2C9-070A3CBEFE5B}" srcOrd="0" destOrd="0" presId="urn:microsoft.com/office/officeart/2005/8/layout/hierarchy2"/>
    <dgm:cxn modelId="{00BB0640-6F7C-46B5-8CC6-533DC30D8EC2}" type="presOf" srcId="{EFD72097-8193-4F3A-A065-94627EED2018}" destId="{87349D4E-BB6E-4A3C-9A27-08A20E862576}" srcOrd="0" destOrd="0" presId="urn:microsoft.com/office/officeart/2005/8/layout/hierarchy2"/>
    <dgm:cxn modelId="{411C4A5B-097D-4EA2-B63E-4E9BEC98B294}" type="presOf" srcId="{BF58E077-4EA3-4770-B8CC-03C4B70B1C59}" destId="{FE807ED1-1703-4F5E-A1AB-348413A015CC}" srcOrd="1" destOrd="0" presId="urn:microsoft.com/office/officeart/2005/8/layout/hierarchy2"/>
    <dgm:cxn modelId="{1F0F4A5E-E528-4343-BE0C-249D1AB11EC4}" srcId="{CAF92C75-4155-482E-B28B-0C4FAC957F42}" destId="{8CD002AF-516E-4C5B-B6AB-4FCD3BD49E83}" srcOrd="0" destOrd="0" parTransId="{B1D02407-F4D1-4E9B-B69E-93E496151232}" sibTransId="{CC7F69F1-5425-4C6F-8F7C-42645EC71A23}"/>
    <dgm:cxn modelId="{34106260-A860-49F3-974C-F081A5773789}" srcId="{08DD20C5-BCA4-4B37-AA8E-EE002C91C8AC}" destId="{E3829747-5207-4928-873A-6126DE89ABBD}" srcOrd="1" destOrd="0" parTransId="{BB530C37-A531-4BFA-A512-36F02F6A49B5}" sibTransId="{6BE29850-9773-4130-8B56-0106ED89321B}"/>
    <dgm:cxn modelId="{BDBF1A62-5F8E-4DC0-BB43-58A48AD34D1B}" srcId="{C67529BA-0803-4EB8-878C-CE10FD1959A2}" destId="{3094F3E4-9B5F-4DCF-8011-24D9A13584C3}" srcOrd="2" destOrd="0" parTransId="{EFD72097-8193-4F3A-A065-94627EED2018}" sibTransId="{814EF003-DEBA-49CD-8F29-F2DD4550E801}"/>
    <dgm:cxn modelId="{A764B062-A48E-4BEE-832F-26CACECCAFB9}" type="presOf" srcId="{C67529BA-0803-4EB8-878C-CE10FD1959A2}" destId="{B79C22D3-0248-459F-BA3B-828A039367AA}" srcOrd="0" destOrd="0" presId="urn:microsoft.com/office/officeart/2005/8/layout/hierarchy2"/>
    <dgm:cxn modelId="{D8A55844-F87B-469F-A381-B946DAB2A7CF}" type="presOf" srcId="{6E0938B2-0E2E-43FE-9A51-63EEBB4F6EC5}" destId="{A13421B0-0685-44E6-9888-7BCA883890A9}" srcOrd="0" destOrd="0" presId="urn:microsoft.com/office/officeart/2005/8/layout/hierarchy2"/>
    <dgm:cxn modelId="{F9EFAC64-ED98-44CB-BD29-4E08E191256D}" type="presOf" srcId="{CAF92C75-4155-482E-B28B-0C4FAC957F42}" destId="{7468B178-171F-48B1-B6F5-57EB31E5A67B}" srcOrd="0" destOrd="0" presId="urn:microsoft.com/office/officeart/2005/8/layout/hierarchy2"/>
    <dgm:cxn modelId="{A065BC65-B70A-4069-9337-C57CA4B7151A}" type="presOf" srcId="{93E2C442-C2E6-47E3-90FF-08D85F6D01F2}" destId="{8F896274-4600-4B60-B31D-473E14C89362}" srcOrd="0" destOrd="0" presId="urn:microsoft.com/office/officeart/2005/8/layout/hierarchy2"/>
    <dgm:cxn modelId="{6EEC0067-8B6D-42FE-9F83-CBC4BD8B3FAB}" type="presOf" srcId="{EFD72097-8193-4F3A-A065-94627EED2018}" destId="{55198295-A5D0-4E57-AB94-186ECFCCD21F}" srcOrd="1" destOrd="0" presId="urn:microsoft.com/office/officeart/2005/8/layout/hierarchy2"/>
    <dgm:cxn modelId="{E2845347-7BE3-4F6C-97CD-5840E13AC55A}" type="presOf" srcId="{DA27AD1E-D429-4147-9ED1-133FA49BCC31}" destId="{4E5F2A01-B388-4648-B3B8-A1D33966A33F}" srcOrd="1" destOrd="0" presId="urn:microsoft.com/office/officeart/2005/8/layout/hierarchy2"/>
    <dgm:cxn modelId="{2D681D4B-6B35-4001-BACB-CBDB3D233A8C}" type="presOf" srcId="{EFE87F6E-CD75-4A7A-85D8-FC783E6430DC}" destId="{FA0A308A-2BFE-4A09-BC45-F6F7BCB58F20}" srcOrd="1" destOrd="0" presId="urn:microsoft.com/office/officeart/2005/8/layout/hierarchy2"/>
    <dgm:cxn modelId="{0D75784D-47FE-47E3-89ED-884D5DC76B60}" type="presOf" srcId="{77D2351F-D4AC-4345-B98C-21D07C90DAFC}" destId="{AF255C5A-6B97-49D1-A32B-37157D9B36AA}" srcOrd="0" destOrd="0" presId="urn:microsoft.com/office/officeart/2005/8/layout/hierarchy2"/>
    <dgm:cxn modelId="{3A76D06D-79C0-426E-BA5F-E3AE16CD5846}" srcId="{88905B36-F299-420D-A2A8-AB38A41CC0B5}" destId="{AE75E5AC-783C-443E-8822-2CF95993C7B1}" srcOrd="0" destOrd="0" parTransId="{02C04959-99D9-4AE3-8B9B-9F571341861C}" sibTransId="{8CE690C2-B0D5-4B92-9F78-D891481056D5}"/>
    <dgm:cxn modelId="{DF6C1D50-F8B0-4456-B3DD-F021466E30C0}" type="presOf" srcId="{88905B36-F299-420D-A2A8-AB38A41CC0B5}" destId="{3C4A1C68-BBB7-4B4A-A2F6-D702D93BE9C0}" srcOrd="0" destOrd="0" presId="urn:microsoft.com/office/officeart/2005/8/layout/hierarchy2"/>
    <dgm:cxn modelId="{BD834450-BB26-416D-9F33-F4B32A18B6DA}" type="presOf" srcId="{AE75E5AC-783C-443E-8822-2CF95993C7B1}" destId="{7DD59F33-E345-40B2-9080-5CD74F482C29}" srcOrd="0" destOrd="0" presId="urn:microsoft.com/office/officeart/2005/8/layout/hierarchy2"/>
    <dgm:cxn modelId="{9E1D0352-D3B1-4025-A661-8EF92A2AC48B}" srcId="{08DD20C5-BCA4-4B37-AA8E-EE002C91C8AC}" destId="{61E7AC3A-B519-4928-BFAA-14019F46C51C}" srcOrd="0" destOrd="0" parTransId="{EFE87F6E-CD75-4A7A-85D8-FC783E6430DC}" sibTransId="{12329329-AAE8-4EF0-A689-BCB0B8EE0147}"/>
    <dgm:cxn modelId="{7F539052-4A96-49CF-9995-08143D1DE931}" type="presOf" srcId="{D2DDB74C-EB92-4697-92B8-93F9106AAE3D}" destId="{64F60541-375B-4EEC-BA8D-9A60FF2DF0B8}" srcOrd="0" destOrd="0" presId="urn:microsoft.com/office/officeart/2005/8/layout/hierarchy2"/>
    <dgm:cxn modelId="{F7509F74-43A0-4A88-8001-0CCBBE887937}" srcId="{C67529BA-0803-4EB8-878C-CE10FD1959A2}" destId="{BDCDFED7-BCDA-48D4-B2D5-0D3B04AB7C2B}" srcOrd="0" destOrd="0" parTransId="{B5233FA9-E549-45F9-85C4-D207817C4AE4}" sibTransId="{170083D9-2B2B-4082-A57E-EA9D83EB9FB7}"/>
    <dgm:cxn modelId="{4EE0EB54-E112-43DD-B42B-2B71F219EB77}" type="presOf" srcId="{09C6DA11-F48A-4FBE-9D22-B970A3EF260D}" destId="{5F432720-140B-49D6-BC9B-048322C85F01}" srcOrd="0" destOrd="0" presId="urn:microsoft.com/office/officeart/2005/8/layout/hierarchy2"/>
    <dgm:cxn modelId="{C956C175-DF32-4438-B20D-77D90EA99270}" type="presOf" srcId="{F71C3CB8-ACEC-416B-A4C7-B4E67D5249A5}" destId="{AE4D08D0-12D1-4822-85D0-356119FA4355}" srcOrd="0" destOrd="0" presId="urn:microsoft.com/office/officeart/2005/8/layout/hierarchy2"/>
    <dgm:cxn modelId="{22CD1E56-C35F-4732-9AD6-E696A78ABC14}" type="presOf" srcId="{C1EE0E02-DE13-45AC-A33F-69CCDC2C20D9}" destId="{53F7731E-0ADC-4B40-9D76-346FC99925E9}" srcOrd="0" destOrd="0" presId="urn:microsoft.com/office/officeart/2005/8/layout/hierarchy2"/>
    <dgm:cxn modelId="{76BE1679-B227-45E9-8E6A-56FE089EE5DA}" type="presOf" srcId="{D7E8B2F0-2A1D-4731-A926-D8B708CF4189}" destId="{45589D67-AED6-4F4C-946F-A99AA501F0C6}" srcOrd="0" destOrd="0" presId="urn:microsoft.com/office/officeart/2005/8/layout/hierarchy2"/>
    <dgm:cxn modelId="{D9642179-99BE-4B73-B8C0-D15E1F924142}" srcId="{CAF92C75-4155-482E-B28B-0C4FAC957F42}" destId="{88905B36-F299-420D-A2A8-AB38A41CC0B5}" srcOrd="2" destOrd="0" parTransId="{6E0938B2-0E2E-43FE-9A51-63EEBB4F6EC5}" sibTransId="{657A839C-6B3E-4472-B533-7F1A29836275}"/>
    <dgm:cxn modelId="{0BB31381-42F3-4172-BA4A-E29A844B721C}" type="presOf" srcId="{B1D02407-F4D1-4E9B-B69E-93E496151232}" destId="{EEF1BD71-CFF2-495F-8886-5D196E9D6BCE}" srcOrd="0" destOrd="0" presId="urn:microsoft.com/office/officeart/2005/8/layout/hierarchy2"/>
    <dgm:cxn modelId="{E2794982-CF03-4FFA-A6EE-94BBD1BDE5C0}" type="presOf" srcId="{5CB873E7-1B25-4263-AB90-CE3E1538863E}" destId="{FC9273C5-921C-4E99-8257-2BEA220EC52A}" srcOrd="0" destOrd="0" presId="urn:microsoft.com/office/officeart/2005/8/layout/hierarchy2"/>
    <dgm:cxn modelId="{A730AE82-2588-4DC4-B747-CC17D65BD238}" type="presOf" srcId="{4B2BE4B8-4C0D-4B7A-A9AE-5368555E777B}" destId="{055DBDBA-D378-4F5E-B9D7-5A8879B8F8DD}" srcOrd="0" destOrd="0" presId="urn:microsoft.com/office/officeart/2005/8/layout/hierarchy2"/>
    <dgm:cxn modelId="{37342D85-FA20-407E-9634-501460060984}" type="presOf" srcId="{E3829747-5207-4928-873A-6126DE89ABBD}" destId="{A7D63FFE-34A7-4180-9917-59AB3102CDB2}" srcOrd="0" destOrd="0" presId="urn:microsoft.com/office/officeart/2005/8/layout/hierarchy2"/>
    <dgm:cxn modelId="{AE06B888-8D75-4A41-9D56-4E255DC620B2}" srcId="{CAF92C75-4155-482E-B28B-0C4FAC957F42}" destId="{BB55205F-EEDA-444F-97EC-90B7109DBF23}" srcOrd="1" destOrd="0" parTransId="{876F5B71-A7DB-4475-A7BA-AFAF79416C89}" sibTransId="{186BE989-703F-4D4E-981C-09CD3C5D88FA}"/>
    <dgm:cxn modelId="{4A4A298A-3198-4222-A9D6-45EA4B3A4DFF}" type="presOf" srcId="{BDCDFED7-BCDA-48D4-B2D5-0D3B04AB7C2B}" destId="{D70318BE-8F19-48F6-92BF-FF0680A60572}" srcOrd="0" destOrd="0" presId="urn:microsoft.com/office/officeart/2005/8/layout/hierarchy2"/>
    <dgm:cxn modelId="{55B2FD96-83BD-4400-A3FC-0652CB474D66}" type="presOf" srcId="{B46DBA4A-76C4-4726-B794-D0D49778CC92}" destId="{7373C8C0-2135-40DA-89EB-DBD7CB824EF2}" srcOrd="0" destOrd="0" presId="urn:microsoft.com/office/officeart/2005/8/layout/hierarchy2"/>
    <dgm:cxn modelId="{A9D06C99-72C8-4761-B84B-FCB2976E03E5}" type="presOf" srcId="{BF58E077-4EA3-4770-B8CC-03C4B70B1C59}" destId="{AE84BCFA-282A-4132-BAED-A8296599075A}" srcOrd="0" destOrd="0" presId="urn:microsoft.com/office/officeart/2005/8/layout/hierarchy2"/>
    <dgm:cxn modelId="{9E35179E-3C3D-463A-8AC5-09ECF0FFF366}" type="presOf" srcId="{10E35A07-437F-47D4-B831-6A52CCC5C58F}" destId="{F8C1457B-B429-4541-BCF6-D04EA090E47B}" srcOrd="0" destOrd="0" presId="urn:microsoft.com/office/officeart/2005/8/layout/hierarchy2"/>
    <dgm:cxn modelId="{64555AA1-D8E0-4B1A-AE47-1B3FE4AE4C4E}" type="presOf" srcId="{96433E07-D039-4A13-867E-21FEA1FAACA4}" destId="{F21EC703-BBDA-4C42-932F-B2CBF0B935FD}" srcOrd="1" destOrd="0" presId="urn:microsoft.com/office/officeart/2005/8/layout/hierarchy2"/>
    <dgm:cxn modelId="{C790B9A1-8AC6-4667-B561-3A520E46459D}" type="presOf" srcId="{02C04959-99D9-4AE3-8B9B-9F571341861C}" destId="{AC7A4D91-C618-485D-A95E-028FA12BA729}" srcOrd="0" destOrd="0" presId="urn:microsoft.com/office/officeart/2005/8/layout/hierarchy2"/>
    <dgm:cxn modelId="{1C0FDDA1-0262-4F05-B180-E4D06878EA4F}" type="presOf" srcId="{E9C9B658-6450-4E5B-87D0-D03BBE2FE197}" destId="{3E797A75-C20E-47D2-9BA0-C5BF32687B0A}" srcOrd="0" destOrd="0" presId="urn:microsoft.com/office/officeart/2005/8/layout/hierarchy2"/>
    <dgm:cxn modelId="{D9C554A4-6076-4127-93C5-1C6AB85C302E}" type="presOf" srcId="{876F5B71-A7DB-4475-A7BA-AFAF79416C89}" destId="{3C57186A-D316-4F89-85E9-70437E9305B2}" srcOrd="1" destOrd="0" presId="urn:microsoft.com/office/officeart/2005/8/layout/hierarchy2"/>
    <dgm:cxn modelId="{8C7550A5-5BA5-47EE-8560-7F5C939A8932}" type="presOf" srcId="{A8BDC40C-D56C-44DD-978B-E501B07B87CB}" destId="{075776F3-424B-4951-85EF-1B2447EEADA0}" srcOrd="0" destOrd="0" presId="urn:microsoft.com/office/officeart/2005/8/layout/hierarchy2"/>
    <dgm:cxn modelId="{13E4A9A5-36E1-44F0-8BE2-4AC1A4869E3D}" type="presOf" srcId="{7A189357-D6B9-4A00-855E-50D7F2ED5973}" destId="{D5CF623E-7681-4B2F-BE10-0783BA57DD78}" srcOrd="1" destOrd="0" presId="urn:microsoft.com/office/officeart/2005/8/layout/hierarchy2"/>
    <dgm:cxn modelId="{A0B441A7-CF26-44E5-A7C6-BCEF43817E36}" srcId="{77D2351F-D4AC-4345-B98C-21D07C90DAFC}" destId="{E9C9B658-6450-4E5B-87D0-D03BBE2FE197}" srcOrd="1" destOrd="0" parTransId="{D7E8B2F0-2A1D-4731-A926-D8B708CF4189}" sibTransId="{28A74783-2388-46FB-AF66-06EDE2893E63}"/>
    <dgm:cxn modelId="{C3F8B3A9-3784-4C03-80BF-FD87337D20AB}" type="presOf" srcId="{09C6DA11-F48A-4FBE-9D22-B970A3EF260D}" destId="{428D763A-AAAC-417C-B58C-A43831C31DB9}" srcOrd="1" destOrd="0" presId="urn:microsoft.com/office/officeart/2005/8/layout/hierarchy2"/>
    <dgm:cxn modelId="{101FEDA9-C2E0-44BC-BA66-EDC5F3B8D2C2}" type="presOf" srcId="{9F2A9B18-0B4C-442A-A646-34EA5267CBEF}" destId="{3629E879-0F98-4D95-A877-8D2958035F48}" srcOrd="0" destOrd="0" presId="urn:microsoft.com/office/officeart/2005/8/layout/hierarchy2"/>
    <dgm:cxn modelId="{32F292AD-71C7-4957-AC15-5338819DB878}" type="presOf" srcId="{BA4F5A31-EB5A-4CA0-BE3C-792B4A0BBB67}" destId="{A3091146-04D4-488B-84AB-9999938254DC}" srcOrd="0" destOrd="0" presId="urn:microsoft.com/office/officeart/2005/8/layout/hierarchy2"/>
    <dgm:cxn modelId="{AC6E67AE-88DA-4C95-A699-F71D0762276A}" srcId="{C67529BA-0803-4EB8-878C-CE10FD1959A2}" destId="{A8BDC40C-D56C-44DD-978B-E501B07B87CB}" srcOrd="3" destOrd="0" parTransId="{9EBB0390-0CA1-4ACB-9AD7-5CD08B33F647}" sibTransId="{31E6DE98-52CB-48E2-92C2-CC917B3F7C3E}"/>
    <dgm:cxn modelId="{CF8597B2-C20D-4566-B2FC-96629B664F7F}" type="presOf" srcId="{F6A69774-B75D-4574-9FED-9D9C6F8A4245}" destId="{E883C135-9038-403C-BCE4-DE922683359E}" srcOrd="0" destOrd="0" presId="urn:microsoft.com/office/officeart/2005/8/layout/hierarchy2"/>
    <dgm:cxn modelId="{C641BBB4-AEE9-44F4-BD45-72FD56C1CDF7}" type="presOf" srcId="{10E35A07-437F-47D4-B831-6A52CCC5C58F}" destId="{E1BE5429-C8A0-478E-993E-BFC7355007B9}" srcOrd="1" destOrd="0" presId="urn:microsoft.com/office/officeart/2005/8/layout/hierarchy2"/>
    <dgm:cxn modelId="{DDE073B5-9611-499F-B96A-C4D21B402181}" type="presOf" srcId="{A937D198-4647-481D-ACC7-A8B816CB5E12}" destId="{EC5C9627-349B-416E-A4A8-EA74E259F9AB}" srcOrd="0" destOrd="0" presId="urn:microsoft.com/office/officeart/2005/8/layout/hierarchy2"/>
    <dgm:cxn modelId="{66E834B8-44AE-4E9B-AB21-B3D32ADDEFA8}" type="presOf" srcId="{BB530C37-A531-4BFA-A512-36F02F6A49B5}" destId="{039A5024-FD0C-4C48-B511-AC85060EB6BE}" srcOrd="1" destOrd="0" presId="urn:microsoft.com/office/officeart/2005/8/layout/hierarchy2"/>
    <dgm:cxn modelId="{193030BA-E36A-41D1-B0BE-449F62A7221A}" type="presOf" srcId="{A13D6683-91E4-410E-AA73-D433251544AB}" destId="{8D810A19-7C76-4BA2-8C24-60CE92E1A120}" srcOrd="0" destOrd="0" presId="urn:microsoft.com/office/officeart/2005/8/layout/hierarchy2"/>
    <dgm:cxn modelId="{6D8E9BBA-F877-40D8-BD60-20F36F89959E}" type="presOf" srcId="{319C4637-4C10-4851-B958-2DE4FBE67C03}" destId="{66EC36D0-9873-41A3-92B6-E5819A80EEC0}" srcOrd="1" destOrd="0" presId="urn:microsoft.com/office/officeart/2005/8/layout/hierarchy2"/>
    <dgm:cxn modelId="{A725C8BA-CB71-4CE4-9970-5A68ED7317F1}" type="presOf" srcId="{61E7AC3A-B519-4928-BFAA-14019F46C51C}" destId="{1AB99260-41C5-434A-BD57-24B4D212DEB9}" srcOrd="0" destOrd="0" presId="urn:microsoft.com/office/officeart/2005/8/layout/hierarchy2"/>
    <dgm:cxn modelId="{485BDFBA-5EB0-415C-B0A9-89E4ACCF0BDF}" type="presOf" srcId="{F511E276-D6E3-44F9-A697-C4581451B215}" destId="{B7594924-81E2-45D9-AE49-CA0EF14A46BB}" srcOrd="0" destOrd="0" presId="urn:microsoft.com/office/officeart/2005/8/layout/hierarchy2"/>
    <dgm:cxn modelId="{78DA7ABB-81C3-4818-92D8-45E0432AEA7C}" type="presOf" srcId="{F71C3CB8-ACEC-416B-A4C7-B4E67D5249A5}" destId="{5B00992F-76B6-41FE-9DEC-4CF8C5D3CB9A}" srcOrd="1" destOrd="0" presId="urn:microsoft.com/office/officeart/2005/8/layout/hierarchy2"/>
    <dgm:cxn modelId="{6C05DEC3-2ED4-4D57-9518-EC4919EC39F7}" type="presOf" srcId="{D7E8B2F0-2A1D-4731-A926-D8B708CF4189}" destId="{8976784B-CAA6-4372-BF28-1B937AE29CF9}" srcOrd="1" destOrd="0" presId="urn:microsoft.com/office/officeart/2005/8/layout/hierarchy2"/>
    <dgm:cxn modelId="{296635CB-E5EC-4086-9B5C-A9BC29D3731F}" srcId="{BDCDFED7-BCDA-48D4-B2D5-0D3B04AB7C2B}" destId="{77D2351F-D4AC-4345-B98C-21D07C90DAFC}" srcOrd="0" destOrd="0" parTransId="{9F2A9B18-0B4C-442A-A646-34EA5267CBEF}" sibTransId="{157C31F6-C34E-432B-9F09-FDA3D2FDA254}"/>
    <dgm:cxn modelId="{6F1DA2CC-45A1-4D33-8796-7160FE7582B3}" type="presOf" srcId="{9AF1E812-7B9F-4CEC-B47D-6FB72AC19AD8}" destId="{86BD76CD-5EE2-4A0C-8676-3F6B5C2D5191}" srcOrd="0" destOrd="0" presId="urn:microsoft.com/office/officeart/2005/8/layout/hierarchy2"/>
    <dgm:cxn modelId="{E42B09D1-4AF4-44D5-AA2F-6D71F8B21280}" type="presOf" srcId="{876F5B71-A7DB-4475-A7BA-AFAF79416C89}" destId="{426C5762-907C-44C1-B901-6C89F6A45F19}" srcOrd="0" destOrd="0" presId="urn:microsoft.com/office/officeart/2005/8/layout/hierarchy2"/>
    <dgm:cxn modelId="{F9D15AD1-5ACE-483F-BB09-D4041A66FE61}" type="presOf" srcId="{22AD4714-0627-4BCE-81FD-9AADA7E5FC6A}" destId="{20D58BD7-4302-4543-BA27-3920F2D68212}" srcOrd="0" destOrd="0" presId="urn:microsoft.com/office/officeart/2005/8/layout/hierarchy2"/>
    <dgm:cxn modelId="{015893D1-33AF-4FE6-9A8A-6ACB29483039}" srcId="{B0541BFC-3CD0-44DE-A943-AA6744124202}" destId="{08DD20C5-BCA4-4B37-AA8E-EE002C91C8AC}" srcOrd="3" destOrd="0" parTransId="{96433E07-D039-4A13-867E-21FEA1FAACA4}" sibTransId="{9937BA0B-110F-445C-8D43-2688F0E10CD1}"/>
    <dgm:cxn modelId="{439DBED1-E798-4EE7-A194-2616AFB4EC70}" type="presOf" srcId="{F511E276-D6E3-44F9-A697-C4581451B215}" destId="{EEFC5D69-CC8D-4A47-B8F4-4338F1F1AD3F}" srcOrd="1" destOrd="0" presId="urn:microsoft.com/office/officeart/2005/8/layout/hierarchy2"/>
    <dgm:cxn modelId="{1103B5D7-78B4-4CC4-B3BC-637C3B18D53B}" type="presOf" srcId="{9EBB0390-0CA1-4ACB-9AD7-5CD08B33F647}" destId="{FA08F55C-0164-42FB-B84B-4785B6CC6B54}" srcOrd="1" destOrd="0" presId="urn:microsoft.com/office/officeart/2005/8/layout/hierarchy2"/>
    <dgm:cxn modelId="{DA95C6D7-11AD-4974-A454-8E0C513EAACB}" srcId="{B0541BFC-3CD0-44DE-A943-AA6744124202}" destId="{B46DBA4A-76C4-4726-B794-D0D49778CC92}" srcOrd="1" destOrd="0" parTransId="{F1319218-0B08-45BE-8E96-0BCE96FD3AA8}" sibTransId="{E396E0C0-13CF-4455-8D56-4CD6992BAB9A}"/>
    <dgm:cxn modelId="{453B6BDF-E75D-4D2C-BCAD-0F8120AD8A0D}" type="presOf" srcId="{BB530C37-A531-4BFA-A512-36F02F6A49B5}" destId="{98211458-1BAB-4F90-BDEB-03F9E262275E}" srcOrd="0" destOrd="0" presId="urn:microsoft.com/office/officeart/2005/8/layout/hierarchy2"/>
    <dgm:cxn modelId="{6113B2E1-F247-40C2-9878-7CCC15912DB2}" type="presOf" srcId="{F1319218-0B08-45BE-8E96-0BCE96FD3AA8}" destId="{0606798C-08F3-4450-9FA0-567815630BA9}" srcOrd="1" destOrd="0" presId="urn:microsoft.com/office/officeart/2005/8/layout/hierarchy2"/>
    <dgm:cxn modelId="{482926E2-D016-4114-B854-A7CD8CD03091}" type="presOf" srcId="{9EBB0390-0CA1-4ACB-9AD7-5CD08B33F647}" destId="{248FF9AA-3DA4-4FB8-A168-2A6186A99AF0}" srcOrd="0" destOrd="0" presId="urn:microsoft.com/office/officeart/2005/8/layout/hierarchy2"/>
    <dgm:cxn modelId="{1259C9E3-8155-470F-87E2-65166036346C}" type="presOf" srcId="{B842FDA3-7BF0-4282-AB2E-82F0C70FC30C}" destId="{DBD1AC7F-6AAD-4981-99BC-FF0AD884F724}" srcOrd="1" destOrd="0" presId="urn:microsoft.com/office/officeart/2005/8/layout/hierarchy2"/>
    <dgm:cxn modelId="{DC7953E6-3265-4DD9-AAF2-9400F091C153}" type="presOf" srcId="{EFE87F6E-CD75-4A7A-85D8-FC783E6430DC}" destId="{135D55BC-E06F-4A35-9684-9548423D9399}" srcOrd="0" destOrd="0" presId="urn:microsoft.com/office/officeart/2005/8/layout/hierarchy2"/>
    <dgm:cxn modelId="{488C2EEA-0EBF-4345-8036-D8A0D18AC1B6}" type="presOf" srcId="{135A1418-BA89-4324-9E18-4760B0D6E87C}" destId="{B518CC00-3F5E-4D32-9BB5-54EC873981F1}" srcOrd="0" destOrd="0" presId="urn:microsoft.com/office/officeart/2005/8/layout/hierarchy2"/>
    <dgm:cxn modelId="{6FEDA2EE-102B-4FE9-BFFA-5B2897134DD7}" srcId="{8CD002AF-516E-4C5B-B6AB-4FCD3BD49E83}" destId="{D2DDB74C-EB92-4697-92B8-93F9106AAE3D}" srcOrd="0" destOrd="0" parTransId="{09C6DA11-F48A-4FBE-9D22-B970A3EF260D}" sibTransId="{8CC5293E-8D4C-4012-A00D-130344E86DF4}"/>
    <dgm:cxn modelId="{8241F0F3-281C-4D01-BDC8-01D9A00DCEBB}" type="presOf" srcId="{BB55205F-EEDA-444F-97EC-90B7109DBF23}" destId="{0B9F62C0-B672-4E9F-9C56-7DF50A17CF25}" srcOrd="0" destOrd="0" presId="urn:microsoft.com/office/officeart/2005/8/layout/hierarchy2"/>
    <dgm:cxn modelId="{E15B91F4-6842-4617-AA96-C465ED96D2F0}" srcId="{93E2C442-C2E6-47E3-90FF-08D85F6D01F2}" destId="{C67529BA-0803-4EB8-878C-CE10FD1959A2}" srcOrd="0" destOrd="0" parTransId="{AEEAEFC4-7AA1-4E6B-8559-43B2CE8218AC}" sibTransId="{A52C30AB-D865-4DED-B9D5-44B38B389241}"/>
    <dgm:cxn modelId="{BE3A8FF8-F76C-4391-B4A5-0A265AB101DA}" srcId="{C67529BA-0803-4EB8-878C-CE10FD1959A2}" destId="{CAF92C75-4155-482E-B28B-0C4FAC957F42}" srcOrd="1" destOrd="0" parTransId="{10E35A07-437F-47D4-B831-6A52CCC5C58F}" sibTransId="{77F30230-34E7-4E27-B1A5-21349618B6E0}"/>
    <dgm:cxn modelId="{BCCE63FB-FBCC-455F-AA65-304D49E1183C}" srcId="{A8BDC40C-D56C-44DD-978B-E501B07B87CB}" destId="{BA4F5A31-EB5A-4CA0-BE3C-792B4A0BBB67}" srcOrd="0" destOrd="0" parTransId="{BF58E077-4EA3-4770-B8CC-03C4B70B1C59}" sibTransId="{F130111E-B614-41B7-A470-B054F663BDA7}"/>
    <dgm:cxn modelId="{F05ABEFE-3BC7-4C7D-B099-B2655CE73251}" srcId="{BDCDFED7-BCDA-48D4-B2D5-0D3B04AB7C2B}" destId="{9AF1E812-7B9F-4CEC-B47D-6FB72AC19AD8}" srcOrd="1" destOrd="0" parTransId="{DA27AD1E-D429-4147-9ED1-133FA49BCC31}" sibTransId="{81EDEC9A-F024-44BD-A970-9EF2601D1C9F}"/>
    <dgm:cxn modelId="{8DDFECA0-C24C-48DA-BB61-3E92E69FA0AB}" type="presParOf" srcId="{8F896274-4600-4B60-B31D-473E14C89362}" destId="{E8F89A15-369B-499F-8273-C6E619516EC3}" srcOrd="0" destOrd="0" presId="urn:microsoft.com/office/officeart/2005/8/layout/hierarchy2"/>
    <dgm:cxn modelId="{1C9997EF-1D10-48AF-A0FE-73C161F76E7E}" type="presParOf" srcId="{E8F89A15-369B-499F-8273-C6E619516EC3}" destId="{B79C22D3-0248-459F-BA3B-828A039367AA}" srcOrd="0" destOrd="0" presId="urn:microsoft.com/office/officeart/2005/8/layout/hierarchy2"/>
    <dgm:cxn modelId="{4B553AE1-B440-4BE9-855E-DC36F4132798}" type="presParOf" srcId="{E8F89A15-369B-499F-8273-C6E619516EC3}" destId="{1B3FD1A3-4DFA-42E4-AC82-5C221DA38F19}" srcOrd="1" destOrd="0" presId="urn:microsoft.com/office/officeart/2005/8/layout/hierarchy2"/>
    <dgm:cxn modelId="{25BDF8E2-34F3-4EF8-B623-7DAA28FE8105}" type="presParOf" srcId="{1B3FD1A3-4DFA-42E4-AC82-5C221DA38F19}" destId="{E6606138-7E05-4165-941C-9C69710292E4}" srcOrd="0" destOrd="0" presId="urn:microsoft.com/office/officeart/2005/8/layout/hierarchy2"/>
    <dgm:cxn modelId="{9E7338AF-10F7-4303-B013-1698EA2803CD}" type="presParOf" srcId="{E6606138-7E05-4165-941C-9C69710292E4}" destId="{34D888D1-D1FE-4C06-B5AC-9FF1BD66EC4A}" srcOrd="0" destOrd="0" presId="urn:microsoft.com/office/officeart/2005/8/layout/hierarchy2"/>
    <dgm:cxn modelId="{EAE0E29D-0337-4D7B-AA1F-21C75D54BEA3}" type="presParOf" srcId="{1B3FD1A3-4DFA-42E4-AC82-5C221DA38F19}" destId="{A247200A-1C65-482A-8CF1-ADEC4D9C3965}" srcOrd="1" destOrd="0" presId="urn:microsoft.com/office/officeart/2005/8/layout/hierarchy2"/>
    <dgm:cxn modelId="{6010BC5C-2B16-4173-9AB3-3FF9E5B9F836}" type="presParOf" srcId="{A247200A-1C65-482A-8CF1-ADEC4D9C3965}" destId="{D70318BE-8F19-48F6-92BF-FF0680A60572}" srcOrd="0" destOrd="0" presId="urn:microsoft.com/office/officeart/2005/8/layout/hierarchy2"/>
    <dgm:cxn modelId="{88FADB01-8B6A-47F0-ACD7-7A22A0924228}" type="presParOf" srcId="{A247200A-1C65-482A-8CF1-ADEC4D9C3965}" destId="{FCDC9AE3-57B8-44A7-A9FE-A538B4AEF9B2}" srcOrd="1" destOrd="0" presId="urn:microsoft.com/office/officeart/2005/8/layout/hierarchy2"/>
    <dgm:cxn modelId="{7EB167AB-3C33-4AB4-AA60-44131788E2F5}" type="presParOf" srcId="{FCDC9AE3-57B8-44A7-A9FE-A538B4AEF9B2}" destId="{3629E879-0F98-4D95-A877-8D2958035F48}" srcOrd="0" destOrd="0" presId="urn:microsoft.com/office/officeart/2005/8/layout/hierarchy2"/>
    <dgm:cxn modelId="{D0170F50-32DB-48E9-9BD7-C52259B8DCB8}" type="presParOf" srcId="{3629E879-0F98-4D95-A877-8D2958035F48}" destId="{8678DF90-4546-43CB-B47B-B37DA5BC52E3}" srcOrd="0" destOrd="0" presId="urn:microsoft.com/office/officeart/2005/8/layout/hierarchy2"/>
    <dgm:cxn modelId="{66BE9EF3-2AAF-46B6-8CA2-91F92FFE6C26}" type="presParOf" srcId="{FCDC9AE3-57B8-44A7-A9FE-A538B4AEF9B2}" destId="{E7B4C57B-DF09-46D4-8992-57282FDB2F4C}" srcOrd="1" destOrd="0" presId="urn:microsoft.com/office/officeart/2005/8/layout/hierarchy2"/>
    <dgm:cxn modelId="{09EB6D0B-57EF-4606-8663-AD4A38917FDD}" type="presParOf" srcId="{E7B4C57B-DF09-46D4-8992-57282FDB2F4C}" destId="{AF255C5A-6B97-49D1-A32B-37157D9B36AA}" srcOrd="0" destOrd="0" presId="urn:microsoft.com/office/officeart/2005/8/layout/hierarchy2"/>
    <dgm:cxn modelId="{8F39FCDA-F3C8-493C-A862-4AB720B6BD55}" type="presParOf" srcId="{E7B4C57B-DF09-46D4-8992-57282FDB2F4C}" destId="{BA706B63-67CF-4C9E-9655-CD898F5DB085}" srcOrd="1" destOrd="0" presId="urn:microsoft.com/office/officeart/2005/8/layout/hierarchy2"/>
    <dgm:cxn modelId="{3DB47D37-DCB3-46A6-B8B9-3091D077CD32}" type="presParOf" srcId="{BA706B63-67CF-4C9E-9655-CD898F5DB085}" destId="{D577F54C-D522-4D87-A30E-A667D62AC7FA}" srcOrd="0" destOrd="0" presId="urn:microsoft.com/office/officeart/2005/8/layout/hierarchy2"/>
    <dgm:cxn modelId="{37A6D852-9327-4A58-BDD4-2ED3519068C4}" type="presParOf" srcId="{D577F54C-D522-4D87-A30E-A667D62AC7FA}" destId="{DBD1AC7F-6AAD-4981-99BC-FF0AD884F724}" srcOrd="0" destOrd="0" presId="urn:microsoft.com/office/officeart/2005/8/layout/hierarchy2"/>
    <dgm:cxn modelId="{F50AF6A2-9050-4AFA-9CB1-4B45166A0ECD}" type="presParOf" srcId="{BA706B63-67CF-4C9E-9655-CD898F5DB085}" destId="{804176FC-45D2-4038-9F6D-F72F34BE78CA}" srcOrd="1" destOrd="0" presId="urn:microsoft.com/office/officeart/2005/8/layout/hierarchy2"/>
    <dgm:cxn modelId="{700151DA-DEC9-41D9-8A64-009C7DD3A233}" type="presParOf" srcId="{804176FC-45D2-4038-9F6D-F72F34BE78CA}" destId="{055DBDBA-D378-4F5E-B9D7-5A8879B8F8DD}" srcOrd="0" destOrd="0" presId="urn:microsoft.com/office/officeart/2005/8/layout/hierarchy2"/>
    <dgm:cxn modelId="{E9D95ABA-E629-4838-BAED-0CC083FF19E6}" type="presParOf" srcId="{804176FC-45D2-4038-9F6D-F72F34BE78CA}" destId="{3461EB84-042D-4580-A2BF-96CDF54D0CAC}" srcOrd="1" destOrd="0" presId="urn:microsoft.com/office/officeart/2005/8/layout/hierarchy2"/>
    <dgm:cxn modelId="{5F8F1823-19DB-4734-9CE2-2DFCC9986C41}" type="presParOf" srcId="{BA706B63-67CF-4C9E-9655-CD898F5DB085}" destId="{45589D67-AED6-4F4C-946F-A99AA501F0C6}" srcOrd="2" destOrd="0" presId="urn:microsoft.com/office/officeart/2005/8/layout/hierarchy2"/>
    <dgm:cxn modelId="{45589857-7E96-4C43-8758-A4F87E241F47}" type="presParOf" srcId="{45589D67-AED6-4F4C-946F-A99AA501F0C6}" destId="{8976784B-CAA6-4372-BF28-1B937AE29CF9}" srcOrd="0" destOrd="0" presId="urn:microsoft.com/office/officeart/2005/8/layout/hierarchy2"/>
    <dgm:cxn modelId="{004F4717-038B-4244-A2B5-2506B776AB62}" type="presParOf" srcId="{BA706B63-67CF-4C9E-9655-CD898F5DB085}" destId="{EE2C8585-0F00-4E83-9A09-05EFB43E37C8}" srcOrd="3" destOrd="0" presId="urn:microsoft.com/office/officeart/2005/8/layout/hierarchy2"/>
    <dgm:cxn modelId="{11F8654B-3F2D-4138-8E54-F77B8B7F50FB}" type="presParOf" srcId="{EE2C8585-0F00-4E83-9A09-05EFB43E37C8}" destId="{3E797A75-C20E-47D2-9BA0-C5BF32687B0A}" srcOrd="0" destOrd="0" presId="urn:microsoft.com/office/officeart/2005/8/layout/hierarchy2"/>
    <dgm:cxn modelId="{DC14A896-B568-4323-A9F1-CB37EBBD8FF4}" type="presParOf" srcId="{EE2C8585-0F00-4E83-9A09-05EFB43E37C8}" destId="{3699CED8-9459-41AC-91D4-879D54F0AF16}" srcOrd="1" destOrd="0" presId="urn:microsoft.com/office/officeart/2005/8/layout/hierarchy2"/>
    <dgm:cxn modelId="{436C2114-33C2-4F14-BEB3-CDB46BC7E663}" type="presParOf" srcId="{FCDC9AE3-57B8-44A7-A9FE-A538B4AEF9B2}" destId="{80B5AFD7-61DC-4DBD-8CDA-B12F49F62682}" srcOrd="2" destOrd="0" presId="urn:microsoft.com/office/officeart/2005/8/layout/hierarchy2"/>
    <dgm:cxn modelId="{BDF56D94-D5E7-499A-9BA6-24BF7B489765}" type="presParOf" srcId="{80B5AFD7-61DC-4DBD-8CDA-B12F49F62682}" destId="{4E5F2A01-B388-4648-B3B8-A1D33966A33F}" srcOrd="0" destOrd="0" presId="urn:microsoft.com/office/officeart/2005/8/layout/hierarchy2"/>
    <dgm:cxn modelId="{B45FB78B-0F87-464B-8EF5-65535893CE6F}" type="presParOf" srcId="{FCDC9AE3-57B8-44A7-A9FE-A538B4AEF9B2}" destId="{E532D6CF-A395-4185-A849-7E435C0D94F2}" srcOrd="3" destOrd="0" presId="urn:microsoft.com/office/officeart/2005/8/layout/hierarchy2"/>
    <dgm:cxn modelId="{046AF5BE-8A05-4B5F-B023-EF4B7E98368C}" type="presParOf" srcId="{E532D6CF-A395-4185-A849-7E435C0D94F2}" destId="{86BD76CD-5EE2-4A0C-8676-3F6B5C2D5191}" srcOrd="0" destOrd="0" presId="urn:microsoft.com/office/officeart/2005/8/layout/hierarchy2"/>
    <dgm:cxn modelId="{3E0E9D24-0607-468B-A8FC-5A50A6469449}" type="presParOf" srcId="{E532D6CF-A395-4185-A849-7E435C0D94F2}" destId="{84198E9B-074C-4101-A5C2-AA0056EC4E7D}" srcOrd="1" destOrd="0" presId="urn:microsoft.com/office/officeart/2005/8/layout/hierarchy2"/>
    <dgm:cxn modelId="{E680F80D-381D-40D0-AF12-FE3B1776C8D7}" type="presParOf" srcId="{1B3FD1A3-4DFA-42E4-AC82-5C221DA38F19}" destId="{F8C1457B-B429-4541-BCF6-D04EA090E47B}" srcOrd="2" destOrd="0" presId="urn:microsoft.com/office/officeart/2005/8/layout/hierarchy2"/>
    <dgm:cxn modelId="{82347599-B5D7-4299-B6D3-8E384C9CBD7D}" type="presParOf" srcId="{F8C1457B-B429-4541-BCF6-D04EA090E47B}" destId="{E1BE5429-C8A0-478E-993E-BFC7355007B9}" srcOrd="0" destOrd="0" presId="urn:microsoft.com/office/officeart/2005/8/layout/hierarchy2"/>
    <dgm:cxn modelId="{DA566593-2195-4EFA-A574-6B744965E4B0}" type="presParOf" srcId="{1B3FD1A3-4DFA-42E4-AC82-5C221DA38F19}" destId="{7682138A-CCB0-47E4-B881-19D897F1E384}" srcOrd="3" destOrd="0" presId="urn:microsoft.com/office/officeart/2005/8/layout/hierarchy2"/>
    <dgm:cxn modelId="{9F40B62C-130B-4EB5-BB64-36137B2A3FA3}" type="presParOf" srcId="{7682138A-CCB0-47E4-B881-19D897F1E384}" destId="{7468B178-171F-48B1-B6F5-57EB31E5A67B}" srcOrd="0" destOrd="0" presId="urn:microsoft.com/office/officeart/2005/8/layout/hierarchy2"/>
    <dgm:cxn modelId="{133D6E53-AE7C-4C35-8798-445947BA7A28}" type="presParOf" srcId="{7682138A-CCB0-47E4-B881-19D897F1E384}" destId="{18F385AA-4C7C-4FE7-8247-201304342562}" srcOrd="1" destOrd="0" presId="urn:microsoft.com/office/officeart/2005/8/layout/hierarchy2"/>
    <dgm:cxn modelId="{4FFC9A33-2059-4F78-B26D-B3976C556837}" type="presParOf" srcId="{18F385AA-4C7C-4FE7-8247-201304342562}" destId="{EEF1BD71-CFF2-495F-8886-5D196E9D6BCE}" srcOrd="0" destOrd="0" presId="urn:microsoft.com/office/officeart/2005/8/layout/hierarchy2"/>
    <dgm:cxn modelId="{868A2FFB-FEE2-4F50-B028-16AD1ABA4442}" type="presParOf" srcId="{EEF1BD71-CFF2-495F-8886-5D196E9D6BCE}" destId="{D476C60B-19EE-45D9-A807-49F5BE5BC994}" srcOrd="0" destOrd="0" presId="urn:microsoft.com/office/officeart/2005/8/layout/hierarchy2"/>
    <dgm:cxn modelId="{5BE12FEF-0594-4990-95B3-6FDCDC04E38B}" type="presParOf" srcId="{18F385AA-4C7C-4FE7-8247-201304342562}" destId="{E82B3D98-2E72-4E18-8F3F-06F1F3CC5ACB}" srcOrd="1" destOrd="0" presId="urn:microsoft.com/office/officeart/2005/8/layout/hierarchy2"/>
    <dgm:cxn modelId="{A491322D-803D-42C1-A9AB-50E828D045A9}" type="presParOf" srcId="{E82B3D98-2E72-4E18-8F3F-06F1F3CC5ACB}" destId="{592F3563-F71D-4872-954D-554430274955}" srcOrd="0" destOrd="0" presId="urn:microsoft.com/office/officeart/2005/8/layout/hierarchy2"/>
    <dgm:cxn modelId="{B57CE64B-75E5-4D58-A9C9-E4A4D19D86B2}" type="presParOf" srcId="{E82B3D98-2E72-4E18-8F3F-06F1F3CC5ACB}" destId="{1D84B542-11FF-472F-B08E-9E8D679B37E5}" srcOrd="1" destOrd="0" presId="urn:microsoft.com/office/officeart/2005/8/layout/hierarchy2"/>
    <dgm:cxn modelId="{8E3F5B3E-9529-4EB8-BCC9-65BD3C6FED12}" type="presParOf" srcId="{1D84B542-11FF-472F-B08E-9E8D679B37E5}" destId="{5F432720-140B-49D6-BC9B-048322C85F01}" srcOrd="0" destOrd="0" presId="urn:microsoft.com/office/officeart/2005/8/layout/hierarchy2"/>
    <dgm:cxn modelId="{4D2D22C3-6D84-4F04-A5DC-305E5F2D2CB7}" type="presParOf" srcId="{5F432720-140B-49D6-BC9B-048322C85F01}" destId="{428D763A-AAAC-417C-B58C-A43831C31DB9}" srcOrd="0" destOrd="0" presId="urn:microsoft.com/office/officeart/2005/8/layout/hierarchy2"/>
    <dgm:cxn modelId="{6CB2486F-8E90-4574-BD19-3E0FB936044B}" type="presParOf" srcId="{1D84B542-11FF-472F-B08E-9E8D679B37E5}" destId="{16406132-7585-413C-A948-26812502F58E}" srcOrd="1" destOrd="0" presId="urn:microsoft.com/office/officeart/2005/8/layout/hierarchy2"/>
    <dgm:cxn modelId="{D1BEB961-2937-4422-B5C5-675982CFA71F}" type="presParOf" srcId="{16406132-7585-413C-A948-26812502F58E}" destId="{64F60541-375B-4EEC-BA8D-9A60FF2DF0B8}" srcOrd="0" destOrd="0" presId="urn:microsoft.com/office/officeart/2005/8/layout/hierarchy2"/>
    <dgm:cxn modelId="{F3D8C3D5-6456-4A60-87BA-C1E10161ABA0}" type="presParOf" srcId="{16406132-7585-413C-A948-26812502F58E}" destId="{66489E27-A184-4C50-8FA1-55C711EAB10E}" srcOrd="1" destOrd="0" presId="urn:microsoft.com/office/officeart/2005/8/layout/hierarchy2"/>
    <dgm:cxn modelId="{1CCE09C0-4415-4A0B-8AFE-EED1C848365C}" type="presParOf" srcId="{18F385AA-4C7C-4FE7-8247-201304342562}" destId="{426C5762-907C-44C1-B901-6C89F6A45F19}" srcOrd="2" destOrd="0" presId="urn:microsoft.com/office/officeart/2005/8/layout/hierarchy2"/>
    <dgm:cxn modelId="{57EF5AAC-F906-4F08-B091-61E4391305EE}" type="presParOf" srcId="{426C5762-907C-44C1-B901-6C89F6A45F19}" destId="{3C57186A-D316-4F89-85E9-70437E9305B2}" srcOrd="0" destOrd="0" presId="urn:microsoft.com/office/officeart/2005/8/layout/hierarchy2"/>
    <dgm:cxn modelId="{42B0D847-225C-4BF8-8A56-399AC4FFA9BC}" type="presParOf" srcId="{18F385AA-4C7C-4FE7-8247-201304342562}" destId="{F5713D98-3529-4E18-998A-C2837E01C7DE}" srcOrd="3" destOrd="0" presId="urn:microsoft.com/office/officeart/2005/8/layout/hierarchy2"/>
    <dgm:cxn modelId="{4E7057D4-0BC8-42CE-AE22-4923CA59DAF5}" type="presParOf" srcId="{F5713D98-3529-4E18-998A-C2837E01C7DE}" destId="{0B9F62C0-B672-4E9F-9C56-7DF50A17CF25}" srcOrd="0" destOrd="0" presId="urn:microsoft.com/office/officeart/2005/8/layout/hierarchy2"/>
    <dgm:cxn modelId="{3FD7BDE4-7A91-487E-A8F7-8AC679A11C55}" type="presParOf" srcId="{F5713D98-3529-4E18-998A-C2837E01C7DE}" destId="{8A433DB6-7D70-4C08-B835-ABEEB18C86FA}" srcOrd="1" destOrd="0" presId="urn:microsoft.com/office/officeart/2005/8/layout/hierarchy2"/>
    <dgm:cxn modelId="{C099FBD4-BF86-486F-AF59-C26F2C3A1022}" type="presParOf" srcId="{8A433DB6-7D70-4C08-B835-ABEEB18C86FA}" destId="{33B4BBD6-D194-4202-B2C9-070A3CBEFE5B}" srcOrd="0" destOrd="0" presId="urn:microsoft.com/office/officeart/2005/8/layout/hierarchy2"/>
    <dgm:cxn modelId="{28B60DB5-4FE0-4E25-B50B-777515C9AAC5}" type="presParOf" srcId="{33B4BBD6-D194-4202-B2C9-070A3CBEFE5B}" destId="{66EC36D0-9873-41A3-92B6-E5819A80EEC0}" srcOrd="0" destOrd="0" presId="urn:microsoft.com/office/officeart/2005/8/layout/hierarchy2"/>
    <dgm:cxn modelId="{FD4AC484-9E25-4288-9C30-37DEC151C7B3}" type="presParOf" srcId="{8A433DB6-7D70-4C08-B835-ABEEB18C86FA}" destId="{5577A6B0-02C1-4E25-9AE6-CB00D52248FD}" srcOrd="1" destOrd="0" presId="urn:microsoft.com/office/officeart/2005/8/layout/hierarchy2"/>
    <dgm:cxn modelId="{A52FAECD-55F1-4CDE-BEEA-780B2D793E73}" type="presParOf" srcId="{5577A6B0-02C1-4E25-9AE6-CB00D52248FD}" destId="{8D810A19-7C76-4BA2-8C24-60CE92E1A120}" srcOrd="0" destOrd="0" presId="urn:microsoft.com/office/officeart/2005/8/layout/hierarchy2"/>
    <dgm:cxn modelId="{4E791D68-0672-4762-AAB7-4C37C6B5F189}" type="presParOf" srcId="{5577A6B0-02C1-4E25-9AE6-CB00D52248FD}" destId="{23074380-21BD-494E-B223-B467A2029A0A}" srcOrd="1" destOrd="0" presId="urn:microsoft.com/office/officeart/2005/8/layout/hierarchy2"/>
    <dgm:cxn modelId="{79FDD387-161C-406F-ABE5-BF2AABADB8E9}" type="presParOf" srcId="{18F385AA-4C7C-4FE7-8247-201304342562}" destId="{A13421B0-0685-44E6-9888-7BCA883890A9}" srcOrd="4" destOrd="0" presId="urn:microsoft.com/office/officeart/2005/8/layout/hierarchy2"/>
    <dgm:cxn modelId="{BF57C143-039B-4A26-9801-D11838E4BFEE}" type="presParOf" srcId="{A13421B0-0685-44E6-9888-7BCA883890A9}" destId="{85B3219B-090B-40EF-8F31-FE4C5E36D91D}" srcOrd="0" destOrd="0" presId="urn:microsoft.com/office/officeart/2005/8/layout/hierarchy2"/>
    <dgm:cxn modelId="{4F1418B0-4A1C-4CDD-810F-DA2890BC8AE1}" type="presParOf" srcId="{18F385AA-4C7C-4FE7-8247-201304342562}" destId="{5EF83D81-3BEE-4607-9852-D3E92340C903}" srcOrd="5" destOrd="0" presId="urn:microsoft.com/office/officeart/2005/8/layout/hierarchy2"/>
    <dgm:cxn modelId="{5F1892C7-1CB0-4721-93F3-ED0E6331C741}" type="presParOf" srcId="{5EF83D81-3BEE-4607-9852-D3E92340C903}" destId="{3C4A1C68-BBB7-4B4A-A2F6-D702D93BE9C0}" srcOrd="0" destOrd="0" presId="urn:microsoft.com/office/officeart/2005/8/layout/hierarchy2"/>
    <dgm:cxn modelId="{DD9368A5-ABA7-4263-95AA-AE1E10219B99}" type="presParOf" srcId="{5EF83D81-3BEE-4607-9852-D3E92340C903}" destId="{18566BA0-9233-40D0-B949-D2075F3C92D6}" srcOrd="1" destOrd="0" presId="urn:microsoft.com/office/officeart/2005/8/layout/hierarchy2"/>
    <dgm:cxn modelId="{2497439A-8355-4216-9C98-272D24DA7F05}" type="presParOf" srcId="{18566BA0-9233-40D0-B949-D2075F3C92D6}" destId="{AC7A4D91-C618-485D-A95E-028FA12BA729}" srcOrd="0" destOrd="0" presId="urn:microsoft.com/office/officeart/2005/8/layout/hierarchy2"/>
    <dgm:cxn modelId="{BA046D04-0B3C-448B-B524-2DBC2C07E10F}" type="presParOf" srcId="{AC7A4D91-C618-485D-A95E-028FA12BA729}" destId="{B116BD65-8025-45CA-A043-9B983711A7E0}" srcOrd="0" destOrd="0" presId="urn:microsoft.com/office/officeart/2005/8/layout/hierarchy2"/>
    <dgm:cxn modelId="{40772C1A-C721-401B-9883-A81546F6694E}" type="presParOf" srcId="{18566BA0-9233-40D0-B949-D2075F3C92D6}" destId="{0017ABEB-AA06-4DD0-9A81-01E62C87AF02}" srcOrd="1" destOrd="0" presId="urn:microsoft.com/office/officeart/2005/8/layout/hierarchy2"/>
    <dgm:cxn modelId="{AD4C86A0-D775-4D7F-AE89-F27FCEDDC272}" type="presParOf" srcId="{0017ABEB-AA06-4DD0-9A81-01E62C87AF02}" destId="{7DD59F33-E345-40B2-9080-5CD74F482C29}" srcOrd="0" destOrd="0" presId="urn:microsoft.com/office/officeart/2005/8/layout/hierarchy2"/>
    <dgm:cxn modelId="{13EB2224-1FEE-4D64-9077-2B0589CB6509}" type="presParOf" srcId="{0017ABEB-AA06-4DD0-9A81-01E62C87AF02}" destId="{F49E3ADC-306E-4603-8F39-620CDD4AE552}" srcOrd="1" destOrd="0" presId="urn:microsoft.com/office/officeart/2005/8/layout/hierarchy2"/>
    <dgm:cxn modelId="{82A87D7F-CC54-42C6-B12A-CF2DF9C1DFF0}" type="presParOf" srcId="{18566BA0-9233-40D0-B949-D2075F3C92D6}" destId="{A3F0722D-42BC-4E53-B216-B51EB63C2CE9}" srcOrd="2" destOrd="0" presId="urn:microsoft.com/office/officeart/2005/8/layout/hierarchy2"/>
    <dgm:cxn modelId="{CBA84772-19D4-4A36-8A9E-EFA167458CE2}" type="presParOf" srcId="{A3F0722D-42BC-4E53-B216-B51EB63C2CE9}" destId="{D5CF623E-7681-4B2F-BE10-0783BA57DD78}" srcOrd="0" destOrd="0" presId="urn:microsoft.com/office/officeart/2005/8/layout/hierarchy2"/>
    <dgm:cxn modelId="{91547905-D310-42AE-98EF-29636B801131}" type="presParOf" srcId="{18566BA0-9233-40D0-B949-D2075F3C92D6}" destId="{9F6113C8-9C44-45F0-80A9-951D1379862A}" srcOrd="3" destOrd="0" presId="urn:microsoft.com/office/officeart/2005/8/layout/hierarchy2"/>
    <dgm:cxn modelId="{D8DE4086-C51B-4328-ACD2-2FC9DCB1C8A8}" type="presParOf" srcId="{9F6113C8-9C44-45F0-80A9-951D1379862A}" destId="{53F7731E-0ADC-4B40-9D76-346FC99925E9}" srcOrd="0" destOrd="0" presId="urn:microsoft.com/office/officeart/2005/8/layout/hierarchy2"/>
    <dgm:cxn modelId="{9FEC8DAC-C254-4506-96A1-C9EDA8452E52}" type="presParOf" srcId="{9F6113C8-9C44-45F0-80A9-951D1379862A}" destId="{CEC4922C-143D-4570-A98C-CAB53FA42BB8}" srcOrd="1" destOrd="0" presId="urn:microsoft.com/office/officeart/2005/8/layout/hierarchy2"/>
    <dgm:cxn modelId="{7082512F-4BFD-47E2-B817-833B32CB72EB}" type="presParOf" srcId="{18F385AA-4C7C-4FE7-8247-201304342562}" destId="{EC5C9627-349B-416E-A4A8-EA74E259F9AB}" srcOrd="6" destOrd="0" presId="urn:microsoft.com/office/officeart/2005/8/layout/hierarchy2"/>
    <dgm:cxn modelId="{86685D02-C47B-4EE2-8325-957E38C3AD63}" type="presParOf" srcId="{EC5C9627-349B-416E-A4A8-EA74E259F9AB}" destId="{767303DC-EE8C-4188-90DA-11D2AE53C7AF}" srcOrd="0" destOrd="0" presId="urn:microsoft.com/office/officeart/2005/8/layout/hierarchy2"/>
    <dgm:cxn modelId="{07CC9F53-130C-47E1-ABE7-CB865CD38C16}" type="presParOf" srcId="{18F385AA-4C7C-4FE7-8247-201304342562}" destId="{AD25587A-EA8C-49C2-9082-00CEBDCB8E1C}" srcOrd="7" destOrd="0" presId="urn:microsoft.com/office/officeart/2005/8/layout/hierarchy2"/>
    <dgm:cxn modelId="{1D26113F-1691-4164-8496-D34A5B7D694D}" type="presParOf" srcId="{AD25587A-EA8C-49C2-9082-00CEBDCB8E1C}" destId="{FC9273C5-921C-4E99-8257-2BEA220EC52A}" srcOrd="0" destOrd="0" presId="urn:microsoft.com/office/officeart/2005/8/layout/hierarchy2"/>
    <dgm:cxn modelId="{71FC7AD3-570B-441D-BF3F-6EA210361997}" type="presParOf" srcId="{AD25587A-EA8C-49C2-9082-00CEBDCB8E1C}" destId="{3752B22D-7E0F-47B8-8412-257B2461F1DF}" srcOrd="1" destOrd="0" presId="urn:microsoft.com/office/officeart/2005/8/layout/hierarchy2"/>
    <dgm:cxn modelId="{3F06EDD2-B1B3-4C5E-844F-1F43A122B841}" type="presParOf" srcId="{1B3FD1A3-4DFA-42E4-AC82-5C221DA38F19}" destId="{87349D4E-BB6E-4A3C-9A27-08A20E862576}" srcOrd="4" destOrd="0" presId="urn:microsoft.com/office/officeart/2005/8/layout/hierarchy2"/>
    <dgm:cxn modelId="{4B5957C9-2710-459E-A66E-DCBAB28AC240}" type="presParOf" srcId="{87349D4E-BB6E-4A3C-9A27-08A20E862576}" destId="{55198295-A5D0-4E57-AB94-186ECFCCD21F}" srcOrd="0" destOrd="0" presId="urn:microsoft.com/office/officeart/2005/8/layout/hierarchy2"/>
    <dgm:cxn modelId="{6390963D-9604-44F4-BFA9-9341B0C883F0}" type="presParOf" srcId="{1B3FD1A3-4DFA-42E4-AC82-5C221DA38F19}" destId="{87F052AF-0FE6-4280-8E4B-90C1517B49FE}" srcOrd="5" destOrd="0" presId="urn:microsoft.com/office/officeart/2005/8/layout/hierarchy2"/>
    <dgm:cxn modelId="{E1301B05-35AB-4197-B561-D37F69D28274}" type="presParOf" srcId="{87F052AF-0FE6-4280-8E4B-90C1517B49FE}" destId="{16A1508C-4A59-4CD1-80D6-C5D5E98F30DF}" srcOrd="0" destOrd="0" presId="urn:microsoft.com/office/officeart/2005/8/layout/hierarchy2"/>
    <dgm:cxn modelId="{678BE99C-6409-4C93-8CA2-ED2939D0C422}" type="presParOf" srcId="{87F052AF-0FE6-4280-8E4B-90C1517B49FE}" destId="{E3F99787-312B-46DE-99EF-FB7106F1C6C3}" srcOrd="1" destOrd="0" presId="urn:microsoft.com/office/officeart/2005/8/layout/hierarchy2"/>
    <dgm:cxn modelId="{EA1DB9FA-0901-4451-84EA-751041E90A15}" type="presParOf" srcId="{E3F99787-312B-46DE-99EF-FB7106F1C6C3}" destId="{B518CC00-3F5E-4D32-9BB5-54EC873981F1}" srcOrd="0" destOrd="0" presId="urn:microsoft.com/office/officeart/2005/8/layout/hierarchy2"/>
    <dgm:cxn modelId="{DF50110D-C3FF-454B-9988-064942B35BC9}" type="presParOf" srcId="{B518CC00-3F5E-4D32-9BB5-54EC873981F1}" destId="{F8F59081-08B9-436E-9936-B9428B2816D0}" srcOrd="0" destOrd="0" presId="urn:microsoft.com/office/officeart/2005/8/layout/hierarchy2"/>
    <dgm:cxn modelId="{DEA531BC-EB82-4686-AA92-AD35834B5C70}" type="presParOf" srcId="{E3F99787-312B-46DE-99EF-FB7106F1C6C3}" destId="{86288BD2-FB1C-4CF1-8589-4D00393A6DDF}" srcOrd="1" destOrd="0" presId="urn:microsoft.com/office/officeart/2005/8/layout/hierarchy2"/>
    <dgm:cxn modelId="{14D63063-5374-4BEE-9456-A56BCDD7472F}" type="presParOf" srcId="{86288BD2-FB1C-4CF1-8589-4D00393A6DDF}" destId="{42907541-FD60-4683-98CE-019A778CA130}" srcOrd="0" destOrd="0" presId="urn:microsoft.com/office/officeart/2005/8/layout/hierarchy2"/>
    <dgm:cxn modelId="{DEB4DB74-51E5-48AF-9894-F2E5AFDF947D}" type="presParOf" srcId="{86288BD2-FB1C-4CF1-8589-4D00393A6DDF}" destId="{09E2EE66-8848-4394-B9A9-3A203A0E6C4B}" srcOrd="1" destOrd="0" presId="urn:microsoft.com/office/officeart/2005/8/layout/hierarchy2"/>
    <dgm:cxn modelId="{0B62F1E8-2891-4DDE-9540-1AA9EBB48292}" type="presParOf" srcId="{09E2EE66-8848-4394-B9A9-3A203A0E6C4B}" destId="{AE4D08D0-12D1-4822-85D0-356119FA4355}" srcOrd="0" destOrd="0" presId="urn:microsoft.com/office/officeart/2005/8/layout/hierarchy2"/>
    <dgm:cxn modelId="{6DAEB3C6-0B07-4F32-8066-F4E5D21D576E}" type="presParOf" srcId="{AE4D08D0-12D1-4822-85D0-356119FA4355}" destId="{5B00992F-76B6-41FE-9DEC-4CF8C5D3CB9A}" srcOrd="0" destOrd="0" presId="urn:microsoft.com/office/officeart/2005/8/layout/hierarchy2"/>
    <dgm:cxn modelId="{54C4F881-5FB6-4EA4-9CCB-86C5BC6F8086}" type="presParOf" srcId="{09E2EE66-8848-4394-B9A9-3A203A0E6C4B}" destId="{600A4A4B-C752-46B3-91B1-13D702C7C46F}" srcOrd="1" destOrd="0" presId="urn:microsoft.com/office/officeart/2005/8/layout/hierarchy2"/>
    <dgm:cxn modelId="{5F9BAA38-EF95-4F0A-A75F-A879C10AB4EA}" type="presParOf" srcId="{600A4A4B-C752-46B3-91B1-13D702C7C46F}" destId="{E883C135-9038-403C-BCE4-DE922683359E}" srcOrd="0" destOrd="0" presId="urn:microsoft.com/office/officeart/2005/8/layout/hierarchy2"/>
    <dgm:cxn modelId="{CD312C1E-FBA4-4532-B435-426CD599DC73}" type="presParOf" srcId="{600A4A4B-C752-46B3-91B1-13D702C7C46F}" destId="{81284D8A-F3C0-4D33-929F-5A5C69968767}" srcOrd="1" destOrd="0" presId="urn:microsoft.com/office/officeart/2005/8/layout/hierarchy2"/>
    <dgm:cxn modelId="{73329962-097B-4698-9AC4-72B875D4F449}" type="presParOf" srcId="{09E2EE66-8848-4394-B9A9-3A203A0E6C4B}" destId="{AA9672D4-7F79-489E-89BD-21E93DC5AF4A}" srcOrd="2" destOrd="0" presId="urn:microsoft.com/office/officeart/2005/8/layout/hierarchy2"/>
    <dgm:cxn modelId="{A069F0FF-FB3B-4A08-9094-63B44B1BAB4D}" type="presParOf" srcId="{AA9672D4-7F79-489E-89BD-21E93DC5AF4A}" destId="{0606798C-08F3-4450-9FA0-567815630BA9}" srcOrd="0" destOrd="0" presId="urn:microsoft.com/office/officeart/2005/8/layout/hierarchy2"/>
    <dgm:cxn modelId="{889FA2A1-98B4-4084-836A-01B643E84194}" type="presParOf" srcId="{09E2EE66-8848-4394-B9A9-3A203A0E6C4B}" destId="{86C165DF-2169-426C-BB3C-AB4995301612}" srcOrd="3" destOrd="0" presId="urn:microsoft.com/office/officeart/2005/8/layout/hierarchy2"/>
    <dgm:cxn modelId="{6E91466B-7AC9-4467-8143-0648BB622A22}" type="presParOf" srcId="{86C165DF-2169-426C-BB3C-AB4995301612}" destId="{7373C8C0-2135-40DA-89EB-DBD7CB824EF2}" srcOrd="0" destOrd="0" presId="urn:microsoft.com/office/officeart/2005/8/layout/hierarchy2"/>
    <dgm:cxn modelId="{747BB7CF-2397-4BDF-A59F-539B552867DB}" type="presParOf" srcId="{86C165DF-2169-426C-BB3C-AB4995301612}" destId="{B43E0F39-43D1-406D-AEC9-972AF96B3C42}" srcOrd="1" destOrd="0" presId="urn:microsoft.com/office/officeart/2005/8/layout/hierarchy2"/>
    <dgm:cxn modelId="{81F23B22-27F6-4B74-B39A-F1C3EA233953}" type="presParOf" srcId="{09E2EE66-8848-4394-B9A9-3A203A0E6C4B}" destId="{DE7E0CDD-28F6-4519-9867-2CEBE55E6E1D}" srcOrd="4" destOrd="0" presId="urn:microsoft.com/office/officeart/2005/8/layout/hierarchy2"/>
    <dgm:cxn modelId="{AB9B7018-A75C-4754-AFC4-BC83B1C42D1E}" type="presParOf" srcId="{DE7E0CDD-28F6-4519-9867-2CEBE55E6E1D}" destId="{B5CD8D4E-5E80-4470-A8C7-45792183AF20}" srcOrd="0" destOrd="0" presId="urn:microsoft.com/office/officeart/2005/8/layout/hierarchy2"/>
    <dgm:cxn modelId="{A157A645-9BCF-4F09-9AF3-7DF498C1FEB8}" type="presParOf" srcId="{09E2EE66-8848-4394-B9A9-3A203A0E6C4B}" destId="{BFD381E4-3CDF-43E7-83AB-F54A6FB5B7FF}" srcOrd="5" destOrd="0" presId="urn:microsoft.com/office/officeart/2005/8/layout/hierarchy2"/>
    <dgm:cxn modelId="{57FC705A-B9F8-49B8-AAAF-0C9AC87ED083}" type="presParOf" srcId="{BFD381E4-3CDF-43E7-83AB-F54A6FB5B7FF}" destId="{20D58BD7-4302-4543-BA27-3920F2D68212}" srcOrd="0" destOrd="0" presId="urn:microsoft.com/office/officeart/2005/8/layout/hierarchy2"/>
    <dgm:cxn modelId="{6F499C15-975A-4D20-87AF-BDAB2C194A5E}" type="presParOf" srcId="{BFD381E4-3CDF-43E7-83AB-F54A6FB5B7FF}" destId="{7D063DA3-7114-42D3-879D-4056D15F80B0}" srcOrd="1" destOrd="0" presId="urn:microsoft.com/office/officeart/2005/8/layout/hierarchy2"/>
    <dgm:cxn modelId="{478225F0-7D9E-4DF8-BF5F-1A2E34D7D77F}" type="presParOf" srcId="{09E2EE66-8848-4394-B9A9-3A203A0E6C4B}" destId="{2D461FA0-D0FF-474F-9F6B-072DDCDB3706}" srcOrd="6" destOrd="0" presId="urn:microsoft.com/office/officeart/2005/8/layout/hierarchy2"/>
    <dgm:cxn modelId="{7A6C20E0-8465-4F68-94DF-1C6B52D91F20}" type="presParOf" srcId="{2D461FA0-D0FF-474F-9F6B-072DDCDB3706}" destId="{F21EC703-BBDA-4C42-932F-B2CBF0B935FD}" srcOrd="0" destOrd="0" presId="urn:microsoft.com/office/officeart/2005/8/layout/hierarchy2"/>
    <dgm:cxn modelId="{9DFDE5E1-E4D0-4178-AF9A-D7C338C8A803}" type="presParOf" srcId="{09E2EE66-8848-4394-B9A9-3A203A0E6C4B}" destId="{6146BA18-9AD1-4F3B-AF60-07B5C9D05BED}" srcOrd="7" destOrd="0" presId="urn:microsoft.com/office/officeart/2005/8/layout/hierarchy2"/>
    <dgm:cxn modelId="{24098851-7B01-4875-92BB-F4A0EA8611C6}" type="presParOf" srcId="{6146BA18-9AD1-4F3B-AF60-07B5C9D05BED}" destId="{81321BF4-5D55-47B7-8F2A-FE91ACB094BA}" srcOrd="0" destOrd="0" presId="urn:microsoft.com/office/officeart/2005/8/layout/hierarchy2"/>
    <dgm:cxn modelId="{62196710-5DED-4662-9DA8-9D47B2E1E4B7}" type="presParOf" srcId="{6146BA18-9AD1-4F3B-AF60-07B5C9D05BED}" destId="{2CB39152-FF4C-4CEE-82E9-D5DC58598A68}" srcOrd="1" destOrd="0" presId="urn:microsoft.com/office/officeart/2005/8/layout/hierarchy2"/>
    <dgm:cxn modelId="{2CF670F0-DD74-4DA4-BA53-4406EE68723E}" type="presParOf" srcId="{2CB39152-FF4C-4CEE-82E9-D5DC58598A68}" destId="{135D55BC-E06F-4A35-9684-9548423D9399}" srcOrd="0" destOrd="0" presId="urn:microsoft.com/office/officeart/2005/8/layout/hierarchy2"/>
    <dgm:cxn modelId="{DD323763-A59F-4A32-8C92-7FE079AE04D5}" type="presParOf" srcId="{135D55BC-E06F-4A35-9684-9548423D9399}" destId="{FA0A308A-2BFE-4A09-BC45-F6F7BCB58F20}" srcOrd="0" destOrd="0" presId="urn:microsoft.com/office/officeart/2005/8/layout/hierarchy2"/>
    <dgm:cxn modelId="{0468069B-84B3-4F1E-A96B-D5BAE1D40BDC}" type="presParOf" srcId="{2CB39152-FF4C-4CEE-82E9-D5DC58598A68}" destId="{3755CDEC-A186-4331-B86C-B8C5832A769C}" srcOrd="1" destOrd="0" presId="urn:microsoft.com/office/officeart/2005/8/layout/hierarchy2"/>
    <dgm:cxn modelId="{499F2B27-2135-47D2-A8A5-6F82D935E3F0}" type="presParOf" srcId="{3755CDEC-A186-4331-B86C-B8C5832A769C}" destId="{1AB99260-41C5-434A-BD57-24B4D212DEB9}" srcOrd="0" destOrd="0" presId="urn:microsoft.com/office/officeart/2005/8/layout/hierarchy2"/>
    <dgm:cxn modelId="{CD07ED4D-488D-481F-A94D-B544EB0B1290}" type="presParOf" srcId="{3755CDEC-A186-4331-B86C-B8C5832A769C}" destId="{6CEAFB51-ED99-497D-9164-4F7EB6EE8D40}" srcOrd="1" destOrd="0" presId="urn:microsoft.com/office/officeart/2005/8/layout/hierarchy2"/>
    <dgm:cxn modelId="{0C41E49B-6ECF-4A86-89DA-78338BE004C8}" type="presParOf" srcId="{2CB39152-FF4C-4CEE-82E9-D5DC58598A68}" destId="{98211458-1BAB-4F90-BDEB-03F9E262275E}" srcOrd="2" destOrd="0" presId="urn:microsoft.com/office/officeart/2005/8/layout/hierarchy2"/>
    <dgm:cxn modelId="{D72F7DED-5D48-477B-BF6C-CA2798042354}" type="presParOf" srcId="{98211458-1BAB-4F90-BDEB-03F9E262275E}" destId="{039A5024-FD0C-4C48-B511-AC85060EB6BE}" srcOrd="0" destOrd="0" presId="urn:microsoft.com/office/officeart/2005/8/layout/hierarchy2"/>
    <dgm:cxn modelId="{8E85D980-DBCB-4929-9BE7-E3C1FEE0ACEA}" type="presParOf" srcId="{2CB39152-FF4C-4CEE-82E9-D5DC58598A68}" destId="{A71B3C03-E741-494A-9A56-4BB2A12EEF28}" srcOrd="3" destOrd="0" presId="urn:microsoft.com/office/officeart/2005/8/layout/hierarchy2"/>
    <dgm:cxn modelId="{EEDDE0AC-9624-4198-9CE7-1CA29BA8B995}" type="presParOf" srcId="{A71B3C03-E741-494A-9A56-4BB2A12EEF28}" destId="{A7D63FFE-34A7-4180-9917-59AB3102CDB2}" srcOrd="0" destOrd="0" presId="urn:microsoft.com/office/officeart/2005/8/layout/hierarchy2"/>
    <dgm:cxn modelId="{FA844118-6090-4E87-8F6D-BB99C3A6B4F7}" type="presParOf" srcId="{A71B3C03-E741-494A-9A56-4BB2A12EEF28}" destId="{C398842D-D490-4F5F-B49E-BFBC3BA7ACF8}" srcOrd="1" destOrd="0" presId="urn:microsoft.com/office/officeart/2005/8/layout/hierarchy2"/>
    <dgm:cxn modelId="{39E382E6-661E-4A0C-B014-304A26112F57}" type="presParOf" srcId="{1B3FD1A3-4DFA-42E4-AC82-5C221DA38F19}" destId="{248FF9AA-3DA4-4FB8-A168-2A6186A99AF0}" srcOrd="6" destOrd="0" presId="urn:microsoft.com/office/officeart/2005/8/layout/hierarchy2"/>
    <dgm:cxn modelId="{1DBECCE4-B2D2-4AD4-B18C-906433AEAC69}" type="presParOf" srcId="{248FF9AA-3DA4-4FB8-A168-2A6186A99AF0}" destId="{FA08F55C-0164-42FB-B84B-4785B6CC6B54}" srcOrd="0" destOrd="0" presId="urn:microsoft.com/office/officeart/2005/8/layout/hierarchy2"/>
    <dgm:cxn modelId="{5C08A166-87A5-4B10-8AA9-334C706A420A}" type="presParOf" srcId="{1B3FD1A3-4DFA-42E4-AC82-5C221DA38F19}" destId="{9B50DFB5-ABCF-4372-A3B1-05F421297162}" srcOrd="7" destOrd="0" presId="urn:microsoft.com/office/officeart/2005/8/layout/hierarchy2"/>
    <dgm:cxn modelId="{4E9346FD-0FBB-41A1-A572-B2B366E17757}" type="presParOf" srcId="{9B50DFB5-ABCF-4372-A3B1-05F421297162}" destId="{075776F3-424B-4951-85EF-1B2447EEADA0}" srcOrd="0" destOrd="0" presId="urn:microsoft.com/office/officeart/2005/8/layout/hierarchy2"/>
    <dgm:cxn modelId="{033C6689-D6AA-41EF-BA3A-0CFEC38513BE}" type="presParOf" srcId="{9B50DFB5-ABCF-4372-A3B1-05F421297162}" destId="{779DB4F4-E2A4-4045-8B9F-2800313EA8DE}" srcOrd="1" destOrd="0" presId="urn:microsoft.com/office/officeart/2005/8/layout/hierarchy2"/>
    <dgm:cxn modelId="{F43B3495-8AB4-4854-AE75-ACF6D88408D6}" type="presParOf" srcId="{779DB4F4-E2A4-4045-8B9F-2800313EA8DE}" destId="{AE84BCFA-282A-4132-BAED-A8296599075A}" srcOrd="0" destOrd="0" presId="urn:microsoft.com/office/officeart/2005/8/layout/hierarchy2"/>
    <dgm:cxn modelId="{D1E70C52-BEC1-4B38-9A3F-ACC2ADCDFD18}" type="presParOf" srcId="{AE84BCFA-282A-4132-BAED-A8296599075A}" destId="{FE807ED1-1703-4F5E-A1AB-348413A015CC}" srcOrd="0" destOrd="0" presId="urn:microsoft.com/office/officeart/2005/8/layout/hierarchy2"/>
    <dgm:cxn modelId="{D62EE9AE-1C1C-4A54-A5E8-0E0352F11B2B}" type="presParOf" srcId="{779DB4F4-E2A4-4045-8B9F-2800313EA8DE}" destId="{8912E882-C42B-42E2-943F-40637CB534AF}" srcOrd="1" destOrd="0" presId="urn:microsoft.com/office/officeart/2005/8/layout/hierarchy2"/>
    <dgm:cxn modelId="{90DC6652-FFDF-4F0B-B8FF-31ECEC58F7FB}" type="presParOf" srcId="{8912E882-C42B-42E2-943F-40637CB534AF}" destId="{A3091146-04D4-488B-84AB-9999938254DC}" srcOrd="0" destOrd="0" presId="urn:microsoft.com/office/officeart/2005/8/layout/hierarchy2"/>
    <dgm:cxn modelId="{1F07931B-7C94-4FCB-9696-B10529D78F8D}" type="presParOf" srcId="{8912E882-C42B-42E2-943F-40637CB534AF}" destId="{64B77A6B-9D97-4BBD-9899-C356C133E78A}" srcOrd="1" destOrd="0" presId="urn:microsoft.com/office/officeart/2005/8/layout/hierarchy2"/>
    <dgm:cxn modelId="{E81BE5E2-5A91-46D2-9749-8EB8FA31FEE8}" type="presParOf" srcId="{779DB4F4-E2A4-4045-8B9F-2800313EA8DE}" destId="{B7594924-81E2-45D9-AE49-CA0EF14A46BB}" srcOrd="2" destOrd="0" presId="urn:microsoft.com/office/officeart/2005/8/layout/hierarchy2"/>
    <dgm:cxn modelId="{0894C839-46A4-422D-9A38-F53F2B3E39A4}" type="presParOf" srcId="{B7594924-81E2-45D9-AE49-CA0EF14A46BB}" destId="{EEFC5D69-CC8D-4A47-B8F4-4338F1F1AD3F}" srcOrd="0" destOrd="0" presId="urn:microsoft.com/office/officeart/2005/8/layout/hierarchy2"/>
    <dgm:cxn modelId="{BF54999D-FD01-4D28-B15C-5034A1FEC738}" type="presParOf" srcId="{779DB4F4-E2A4-4045-8B9F-2800313EA8DE}" destId="{C92561EF-1D92-4B30-BFAB-CD177187F0FF}" srcOrd="3" destOrd="0" presId="urn:microsoft.com/office/officeart/2005/8/layout/hierarchy2"/>
    <dgm:cxn modelId="{CE3981A9-A841-4F19-B96D-43C8AAB998DD}" type="presParOf" srcId="{C92561EF-1D92-4B30-BFAB-CD177187F0FF}" destId="{F3BC76E3-18CF-4BBF-8273-B0ABC59F78A5}" srcOrd="0" destOrd="0" presId="urn:microsoft.com/office/officeart/2005/8/layout/hierarchy2"/>
    <dgm:cxn modelId="{B0821E6A-316B-4522-B642-056B4557B9D4}" type="presParOf" srcId="{C92561EF-1D92-4B30-BFAB-CD177187F0FF}" destId="{E2644FA7-EA29-434C-A3B2-171BA83ABB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2630A8-3301-44A7-8DF6-D3E71753C1B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zh-CN" altLang="en-US"/>
        </a:p>
      </dgm:t>
    </dgm:pt>
    <dgm:pt modelId="{808023D8-2DBB-4973-BED0-068FD23FC0A0}">
      <dgm:prSet phldrT="[文本]"/>
      <dgm:spPr/>
      <dgm:t>
        <a:bodyPr/>
        <a:lstStyle/>
        <a:p>
          <a:r>
            <a:rPr lang="zh-CN" altLang="en-US" dirty="0"/>
            <a:t>实验前填写问卷</a:t>
          </a:r>
        </a:p>
      </dgm:t>
    </dgm:pt>
    <dgm:pt modelId="{BBDBBFDE-E5DA-4F6B-ABDA-6EFBF064D2F0}" type="parTrans" cxnId="{1B802B7C-ED0B-4C75-8937-6938C6FBCD4C}">
      <dgm:prSet/>
      <dgm:spPr/>
      <dgm:t>
        <a:bodyPr/>
        <a:lstStyle/>
        <a:p>
          <a:endParaRPr lang="zh-CN" altLang="en-US"/>
        </a:p>
      </dgm:t>
    </dgm:pt>
    <dgm:pt modelId="{BBBB53A2-C26F-467F-8D61-31A7F69CCAFC}" type="sibTrans" cxnId="{1B802B7C-ED0B-4C75-8937-6938C6FBCD4C}">
      <dgm:prSet/>
      <dgm:spPr/>
      <dgm:t>
        <a:bodyPr/>
        <a:lstStyle/>
        <a:p>
          <a:endParaRPr lang="zh-CN" altLang="en-US"/>
        </a:p>
      </dgm:t>
    </dgm:pt>
    <dgm:pt modelId="{F80E6194-D8FF-4352-8132-02438F78D919}">
      <dgm:prSet phldrT="[文本]"/>
      <dgm:spPr/>
      <dgm:t>
        <a:bodyPr/>
        <a:lstStyle/>
        <a:p>
          <a:r>
            <a:rPr lang="zh-CN" altLang="en-US" dirty="0"/>
            <a:t>佩戴眼</a:t>
          </a:r>
          <a:r>
            <a:rPr lang="zh-CN" altLang="en-US"/>
            <a:t>动仪</a:t>
          </a:r>
          <a:endParaRPr lang="zh-CN" altLang="en-US" dirty="0"/>
        </a:p>
      </dgm:t>
    </dgm:pt>
    <dgm:pt modelId="{5EA94034-5680-4F0D-90DE-04FC24C17C74}" type="parTrans" cxnId="{2469CDD4-BD36-43EB-B9C1-395AA57C31E7}">
      <dgm:prSet/>
      <dgm:spPr/>
      <dgm:t>
        <a:bodyPr/>
        <a:lstStyle/>
        <a:p>
          <a:endParaRPr lang="zh-CN" altLang="en-US"/>
        </a:p>
      </dgm:t>
    </dgm:pt>
    <dgm:pt modelId="{FA192C9D-A7D7-4EA6-B74F-6C3D0934099C}" type="sibTrans" cxnId="{2469CDD4-BD36-43EB-B9C1-395AA57C31E7}">
      <dgm:prSet/>
      <dgm:spPr/>
      <dgm:t>
        <a:bodyPr/>
        <a:lstStyle/>
        <a:p>
          <a:endParaRPr lang="zh-CN" altLang="en-US"/>
        </a:p>
      </dgm:t>
    </dgm:pt>
    <dgm:pt modelId="{ED151707-063A-4A55-95B3-2BB8681D59F2}">
      <dgm:prSet phldrT="[文本]"/>
      <dgm:spPr/>
      <dgm:t>
        <a:bodyPr/>
        <a:lstStyle/>
        <a:p>
          <a:r>
            <a:rPr lang="zh-CN" altLang="en-US" dirty="0"/>
            <a:t>开始实验</a:t>
          </a:r>
        </a:p>
      </dgm:t>
    </dgm:pt>
    <dgm:pt modelId="{C08FF15D-A4D5-44C1-801D-C605D70AE81D}" type="sibTrans" cxnId="{29595199-33F7-4A48-B1DB-CBBE152AC013}">
      <dgm:prSet/>
      <dgm:spPr/>
      <dgm:t>
        <a:bodyPr/>
        <a:lstStyle/>
        <a:p>
          <a:endParaRPr lang="zh-CN" altLang="en-US"/>
        </a:p>
      </dgm:t>
    </dgm:pt>
    <dgm:pt modelId="{C3DD291E-56E9-47AD-BBF5-78105A3C45DA}" type="parTrans" cxnId="{29595199-33F7-4A48-B1DB-CBBE152AC013}">
      <dgm:prSet/>
      <dgm:spPr/>
      <dgm:t>
        <a:bodyPr/>
        <a:lstStyle/>
        <a:p>
          <a:endParaRPr lang="zh-CN" altLang="en-US"/>
        </a:p>
      </dgm:t>
    </dgm:pt>
    <dgm:pt modelId="{B2A8D61F-B190-4B78-96B0-61CBE8C6CDEB}">
      <dgm:prSet phldrT="[文本]"/>
      <dgm:spPr/>
      <dgm:t>
        <a:bodyPr/>
        <a:lstStyle/>
        <a:p>
          <a:r>
            <a:rPr lang="zh-CN" altLang="en-US" dirty="0"/>
            <a:t>按指定路线行驶</a:t>
          </a:r>
        </a:p>
      </dgm:t>
    </dgm:pt>
    <dgm:pt modelId="{152288E0-E4AB-4F88-A4D0-275FD66A97A9}" type="parTrans" cxnId="{9F4CBF1E-6176-4B4E-B272-4C04BE215786}">
      <dgm:prSet/>
      <dgm:spPr/>
      <dgm:t>
        <a:bodyPr/>
        <a:lstStyle/>
        <a:p>
          <a:endParaRPr lang="zh-CN" altLang="en-US"/>
        </a:p>
      </dgm:t>
    </dgm:pt>
    <dgm:pt modelId="{E910F19A-616F-4FDA-B20E-0B5F0AD1D500}" type="sibTrans" cxnId="{9F4CBF1E-6176-4B4E-B272-4C04BE215786}">
      <dgm:prSet/>
      <dgm:spPr/>
      <dgm:t>
        <a:bodyPr/>
        <a:lstStyle/>
        <a:p>
          <a:endParaRPr lang="zh-CN" altLang="en-US"/>
        </a:p>
      </dgm:t>
    </dgm:pt>
    <dgm:pt modelId="{42CEC95D-83C5-45B4-89B1-068FD1CBBD3D}">
      <dgm:prSet phldrT="[文本]"/>
      <dgm:spPr/>
      <dgm:t>
        <a:bodyPr/>
        <a:lstStyle/>
        <a:p>
          <a:r>
            <a:rPr lang="zh-CN" altLang="en-US" dirty="0"/>
            <a:t>结束实验</a:t>
          </a:r>
        </a:p>
      </dgm:t>
    </dgm:pt>
    <dgm:pt modelId="{92B7B05E-3AC1-4D7C-AEC6-5553ECCA333B}" type="parTrans" cxnId="{906187E4-4041-429A-A98C-7550BD2299C5}">
      <dgm:prSet/>
      <dgm:spPr/>
      <dgm:t>
        <a:bodyPr/>
        <a:lstStyle/>
        <a:p>
          <a:endParaRPr lang="zh-CN" altLang="en-US"/>
        </a:p>
      </dgm:t>
    </dgm:pt>
    <dgm:pt modelId="{BD7831D8-00D1-44A7-AA8E-D112E5D1E8BA}" type="sibTrans" cxnId="{906187E4-4041-429A-A98C-7550BD2299C5}">
      <dgm:prSet/>
      <dgm:spPr/>
      <dgm:t>
        <a:bodyPr/>
        <a:lstStyle/>
        <a:p>
          <a:endParaRPr lang="zh-CN" altLang="en-US"/>
        </a:p>
      </dgm:t>
    </dgm:pt>
    <dgm:pt modelId="{6A426722-D44A-41D8-B565-50753ABD68AF}">
      <dgm:prSet phldrT="[文本]"/>
      <dgm:spPr/>
      <dgm:t>
        <a:bodyPr/>
        <a:lstStyle/>
        <a:p>
          <a:r>
            <a:rPr lang="zh-CN" altLang="en-US" dirty="0"/>
            <a:t>填写问卷</a:t>
          </a:r>
        </a:p>
      </dgm:t>
    </dgm:pt>
    <dgm:pt modelId="{3CFF77EA-4E1F-4E51-90A8-162122AE9F56}" type="parTrans" cxnId="{E93523B1-B652-4CAC-AD59-9EFA6BED10E7}">
      <dgm:prSet/>
      <dgm:spPr/>
      <dgm:t>
        <a:bodyPr/>
        <a:lstStyle/>
        <a:p>
          <a:endParaRPr lang="zh-CN" altLang="en-US"/>
        </a:p>
      </dgm:t>
    </dgm:pt>
    <dgm:pt modelId="{D8A185FE-3BE7-4687-AEF4-CC7F9D381BA3}" type="sibTrans" cxnId="{E93523B1-B652-4CAC-AD59-9EFA6BED10E7}">
      <dgm:prSet/>
      <dgm:spPr/>
      <dgm:t>
        <a:bodyPr/>
        <a:lstStyle/>
        <a:p>
          <a:endParaRPr lang="zh-CN" altLang="en-US"/>
        </a:p>
      </dgm:t>
    </dgm:pt>
    <dgm:pt modelId="{FF2F08AE-8FE1-4B4E-B4DD-D9EC0EA1BEE5}" type="pres">
      <dgm:prSet presAssocID="{7A2630A8-3301-44A7-8DF6-D3E71753C1B0}" presName="Name0" presStyleCnt="0">
        <dgm:presLayoutVars>
          <dgm:dir/>
          <dgm:resizeHandles val="exact"/>
        </dgm:presLayoutVars>
      </dgm:prSet>
      <dgm:spPr/>
    </dgm:pt>
    <dgm:pt modelId="{6893163A-E922-4E5D-9FD5-2D2703B1C99C}" type="pres">
      <dgm:prSet presAssocID="{808023D8-2DBB-4973-BED0-068FD23FC0A0}" presName="node" presStyleLbl="node1" presStyleIdx="0" presStyleCnt="6">
        <dgm:presLayoutVars>
          <dgm:bulletEnabled val="1"/>
        </dgm:presLayoutVars>
      </dgm:prSet>
      <dgm:spPr/>
    </dgm:pt>
    <dgm:pt modelId="{5968465F-34E5-41EA-BE48-9FBFBBB8D82D}" type="pres">
      <dgm:prSet presAssocID="{BBBB53A2-C26F-467F-8D61-31A7F69CCAFC}" presName="sibTrans" presStyleLbl="sibTrans1D1" presStyleIdx="0" presStyleCnt="5"/>
      <dgm:spPr/>
    </dgm:pt>
    <dgm:pt modelId="{3EE4201F-2C76-4099-B7F8-6D46BA46A52F}" type="pres">
      <dgm:prSet presAssocID="{BBBB53A2-C26F-467F-8D61-31A7F69CCAFC}" presName="connectorText" presStyleLbl="sibTrans1D1" presStyleIdx="0" presStyleCnt="5"/>
      <dgm:spPr/>
    </dgm:pt>
    <dgm:pt modelId="{30D4C9BB-1C5B-4B79-95CE-4DA1545BA806}" type="pres">
      <dgm:prSet presAssocID="{F80E6194-D8FF-4352-8132-02438F78D919}" presName="node" presStyleLbl="node1" presStyleIdx="1" presStyleCnt="6">
        <dgm:presLayoutVars>
          <dgm:bulletEnabled val="1"/>
        </dgm:presLayoutVars>
      </dgm:prSet>
      <dgm:spPr/>
    </dgm:pt>
    <dgm:pt modelId="{22B6F5AD-FEE1-4780-B0E9-92334E2D1060}" type="pres">
      <dgm:prSet presAssocID="{FA192C9D-A7D7-4EA6-B74F-6C3D0934099C}" presName="sibTrans" presStyleLbl="sibTrans1D1" presStyleIdx="1" presStyleCnt="5"/>
      <dgm:spPr/>
    </dgm:pt>
    <dgm:pt modelId="{B8226A98-6503-472C-A583-28463187DC73}" type="pres">
      <dgm:prSet presAssocID="{FA192C9D-A7D7-4EA6-B74F-6C3D0934099C}" presName="connectorText" presStyleLbl="sibTrans1D1" presStyleIdx="1" presStyleCnt="5"/>
      <dgm:spPr/>
    </dgm:pt>
    <dgm:pt modelId="{3CB7191D-D666-4A4C-8680-AF9FDD1A403C}" type="pres">
      <dgm:prSet presAssocID="{ED151707-063A-4A55-95B3-2BB8681D59F2}" presName="node" presStyleLbl="node1" presStyleIdx="2" presStyleCnt="6">
        <dgm:presLayoutVars>
          <dgm:bulletEnabled val="1"/>
        </dgm:presLayoutVars>
      </dgm:prSet>
      <dgm:spPr/>
    </dgm:pt>
    <dgm:pt modelId="{D9EF99E5-B7FE-432B-A383-3BE9C0E95267}" type="pres">
      <dgm:prSet presAssocID="{C08FF15D-A4D5-44C1-801D-C605D70AE81D}" presName="sibTrans" presStyleLbl="sibTrans1D1" presStyleIdx="2" presStyleCnt="5"/>
      <dgm:spPr/>
    </dgm:pt>
    <dgm:pt modelId="{714FF2E1-98C2-4F23-83A3-3D8BB8A3AE2D}" type="pres">
      <dgm:prSet presAssocID="{C08FF15D-A4D5-44C1-801D-C605D70AE81D}" presName="connectorText" presStyleLbl="sibTrans1D1" presStyleIdx="2" presStyleCnt="5"/>
      <dgm:spPr/>
    </dgm:pt>
    <dgm:pt modelId="{5F28E01F-F496-4A67-8520-7F42F47B79B1}" type="pres">
      <dgm:prSet presAssocID="{B2A8D61F-B190-4B78-96B0-61CBE8C6CDEB}" presName="node" presStyleLbl="node1" presStyleIdx="3" presStyleCnt="6">
        <dgm:presLayoutVars>
          <dgm:bulletEnabled val="1"/>
        </dgm:presLayoutVars>
      </dgm:prSet>
      <dgm:spPr/>
    </dgm:pt>
    <dgm:pt modelId="{F363C0D8-6CF5-4B72-8179-AFFA70F6CDF8}" type="pres">
      <dgm:prSet presAssocID="{E910F19A-616F-4FDA-B20E-0B5F0AD1D500}" presName="sibTrans" presStyleLbl="sibTrans1D1" presStyleIdx="3" presStyleCnt="5"/>
      <dgm:spPr/>
    </dgm:pt>
    <dgm:pt modelId="{77A85FC3-6195-45E1-BF6B-55800F0EF5C8}" type="pres">
      <dgm:prSet presAssocID="{E910F19A-616F-4FDA-B20E-0B5F0AD1D500}" presName="connectorText" presStyleLbl="sibTrans1D1" presStyleIdx="3" presStyleCnt="5"/>
      <dgm:spPr/>
    </dgm:pt>
    <dgm:pt modelId="{46C7949D-E36E-4F30-AC2B-2EF779987EF3}" type="pres">
      <dgm:prSet presAssocID="{42CEC95D-83C5-45B4-89B1-068FD1CBBD3D}" presName="node" presStyleLbl="node1" presStyleIdx="4" presStyleCnt="6">
        <dgm:presLayoutVars>
          <dgm:bulletEnabled val="1"/>
        </dgm:presLayoutVars>
      </dgm:prSet>
      <dgm:spPr/>
    </dgm:pt>
    <dgm:pt modelId="{9B564094-EA57-4A0D-9811-FF8EBFC20D58}" type="pres">
      <dgm:prSet presAssocID="{BD7831D8-00D1-44A7-AA8E-D112E5D1E8BA}" presName="sibTrans" presStyleLbl="sibTrans1D1" presStyleIdx="4" presStyleCnt="5"/>
      <dgm:spPr/>
    </dgm:pt>
    <dgm:pt modelId="{2EDC6F82-1701-4F1C-8E20-124AD1AEAC61}" type="pres">
      <dgm:prSet presAssocID="{BD7831D8-00D1-44A7-AA8E-D112E5D1E8BA}" presName="connectorText" presStyleLbl="sibTrans1D1" presStyleIdx="4" presStyleCnt="5"/>
      <dgm:spPr/>
    </dgm:pt>
    <dgm:pt modelId="{032EBFF4-EA92-4CF1-BF5C-E1B6EAAFF456}" type="pres">
      <dgm:prSet presAssocID="{6A426722-D44A-41D8-B565-50753ABD68AF}" presName="node" presStyleLbl="node1" presStyleIdx="5" presStyleCnt="6">
        <dgm:presLayoutVars>
          <dgm:bulletEnabled val="1"/>
        </dgm:presLayoutVars>
      </dgm:prSet>
      <dgm:spPr/>
    </dgm:pt>
  </dgm:ptLst>
  <dgm:cxnLst>
    <dgm:cxn modelId="{FFFF5A0B-CFBB-4CD6-98F3-E43D03ECE468}" type="presOf" srcId="{E910F19A-616F-4FDA-B20E-0B5F0AD1D500}" destId="{F363C0D8-6CF5-4B72-8179-AFFA70F6CDF8}" srcOrd="0" destOrd="0" presId="urn:microsoft.com/office/officeart/2005/8/layout/bProcess3"/>
    <dgm:cxn modelId="{9F4CBF1E-6176-4B4E-B272-4C04BE215786}" srcId="{7A2630A8-3301-44A7-8DF6-D3E71753C1B0}" destId="{B2A8D61F-B190-4B78-96B0-61CBE8C6CDEB}" srcOrd="3" destOrd="0" parTransId="{152288E0-E4AB-4F88-A4D0-275FD66A97A9}" sibTransId="{E910F19A-616F-4FDA-B20E-0B5F0AD1D500}"/>
    <dgm:cxn modelId="{FC36032C-2839-4EC1-B47F-18D0981EFC01}" type="presOf" srcId="{BBBB53A2-C26F-467F-8D61-31A7F69CCAFC}" destId="{5968465F-34E5-41EA-BE48-9FBFBBB8D82D}" srcOrd="0" destOrd="0" presId="urn:microsoft.com/office/officeart/2005/8/layout/bProcess3"/>
    <dgm:cxn modelId="{BA35703D-827C-4C96-B3F3-CE7F1AC19EF5}" type="presOf" srcId="{F80E6194-D8FF-4352-8132-02438F78D919}" destId="{30D4C9BB-1C5B-4B79-95CE-4DA1545BA806}" srcOrd="0" destOrd="0" presId="urn:microsoft.com/office/officeart/2005/8/layout/bProcess3"/>
    <dgm:cxn modelId="{70850651-402B-4B39-90D5-62A72B7F9A41}" type="presOf" srcId="{FA192C9D-A7D7-4EA6-B74F-6C3D0934099C}" destId="{B8226A98-6503-472C-A583-28463187DC73}" srcOrd="1" destOrd="0" presId="urn:microsoft.com/office/officeart/2005/8/layout/bProcess3"/>
    <dgm:cxn modelId="{2D118372-623B-4110-A154-8139F4C6FAEE}" type="presOf" srcId="{42CEC95D-83C5-45B4-89B1-068FD1CBBD3D}" destId="{46C7949D-E36E-4F30-AC2B-2EF779987EF3}" srcOrd="0" destOrd="0" presId="urn:microsoft.com/office/officeart/2005/8/layout/bProcess3"/>
    <dgm:cxn modelId="{666C2159-3EFC-41EF-8CB1-A7E6CA280F52}" type="presOf" srcId="{B2A8D61F-B190-4B78-96B0-61CBE8C6CDEB}" destId="{5F28E01F-F496-4A67-8520-7F42F47B79B1}" srcOrd="0" destOrd="0" presId="urn:microsoft.com/office/officeart/2005/8/layout/bProcess3"/>
    <dgm:cxn modelId="{E8C7AC59-E8AB-46F4-9792-B89206979CA3}" type="presOf" srcId="{808023D8-2DBB-4973-BED0-068FD23FC0A0}" destId="{6893163A-E922-4E5D-9FD5-2D2703B1C99C}" srcOrd="0" destOrd="0" presId="urn:microsoft.com/office/officeart/2005/8/layout/bProcess3"/>
    <dgm:cxn modelId="{1B802B7C-ED0B-4C75-8937-6938C6FBCD4C}" srcId="{7A2630A8-3301-44A7-8DF6-D3E71753C1B0}" destId="{808023D8-2DBB-4973-BED0-068FD23FC0A0}" srcOrd="0" destOrd="0" parTransId="{BBDBBFDE-E5DA-4F6B-ABDA-6EFBF064D2F0}" sibTransId="{BBBB53A2-C26F-467F-8D61-31A7F69CCAFC}"/>
    <dgm:cxn modelId="{728B1588-9B1D-482E-972E-1CE57C523F19}" type="presOf" srcId="{C08FF15D-A4D5-44C1-801D-C605D70AE81D}" destId="{D9EF99E5-B7FE-432B-A383-3BE9C0E95267}" srcOrd="0" destOrd="0" presId="urn:microsoft.com/office/officeart/2005/8/layout/bProcess3"/>
    <dgm:cxn modelId="{3D3E798B-305C-433F-83B8-D5AD96DA03B4}" type="presOf" srcId="{6A426722-D44A-41D8-B565-50753ABD68AF}" destId="{032EBFF4-EA92-4CF1-BF5C-E1B6EAAFF456}" srcOrd="0" destOrd="0" presId="urn:microsoft.com/office/officeart/2005/8/layout/bProcess3"/>
    <dgm:cxn modelId="{6BC45F91-20D2-4A1F-AC4C-C648DAA6F64D}" type="presOf" srcId="{7A2630A8-3301-44A7-8DF6-D3E71753C1B0}" destId="{FF2F08AE-8FE1-4B4E-B4DD-D9EC0EA1BEE5}" srcOrd="0" destOrd="0" presId="urn:microsoft.com/office/officeart/2005/8/layout/bProcess3"/>
    <dgm:cxn modelId="{1129DF97-D407-4B73-A4E9-CA466E772F04}" type="presOf" srcId="{ED151707-063A-4A55-95B3-2BB8681D59F2}" destId="{3CB7191D-D666-4A4C-8680-AF9FDD1A403C}" srcOrd="0" destOrd="0" presId="urn:microsoft.com/office/officeart/2005/8/layout/bProcess3"/>
    <dgm:cxn modelId="{29595199-33F7-4A48-B1DB-CBBE152AC013}" srcId="{7A2630A8-3301-44A7-8DF6-D3E71753C1B0}" destId="{ED151707-063A-4A55-95B3-2BB8681D59F2}" srcOrd="2" destOrd="0" parTransId="{C3DD291E-56E9-47AD-BBF5-78105A3C45DA}" sibTransId="{C08FF15D-A4D5-44C1-801D-C605D70AE81D}"/>
    <dgm:cxn modelId="{B9DD9CA6-3369-4A3E-B742-0614047D45D3}" type="presOf" srcId="{FA192C9D-A7D7-4EA6-B74F-6C3D0934099C}" destId="{22B6F5AD-FEE1-4780-B0E9-92334E2D1060}" srcOrd="0" destOrd="0" presId="urn:microsoft.com/office/officeart/2005/8/layout/bProcess3"/>
    <dgm:cxn modelId="{E93523B1-B652-4CAC-AD59-9EFA6BED10E7}" srcId="{7A2630A8-3301-44A7-8DF6-D3E71753C1B0}" destId="{6A426722-D44A-41D8-B565-50753ABD68AF}" srcOrd="5" destOrd="0" parTransId="{3CFF77EA-4E1F-4E51-90A8-162122AE9F56}" sibTransId="{D8A185FE-3BE7-4687-AEF4-CC7F9D381BA3}"/>
    <dgm:cxn modelId="{12BB3BBE-665B-4BFD-8CD2-9DA3974B3CF1}" type="presOf" srcId="{C08FF15D-A4D5-44C1-801D-C605D70AE81D}" destId="{714FF2E1-98C2-4F23-83A3-3D8BB8A3AE2D}" srcOrd="1" destOrd="0" presId="urn:microsoft.com/office/officeart/2005/8/layout/bProcess3"/>
    <dgm:cxn modelId="{2AB38DC5-2D78-4BC6-B647-737FFA00B79E}" type="presOf" srcId="{BD7831D8-00D1-44A7-AA8E-D112E5D1E8BA}" destId="{2EDC6F82-1701-4F1C-8E20-124AD1AEAC61}" srcOrd="1" destOrd="0" presId="urn:microsoft.com/office/officeart/2005/8/layout/bProcess3"/>
    <dgm:cxn modelId="{2469CDD4-BD36-43EB-B9C1-395AA57C31E7}" srcId="{7A2630A8-3301-44A7-8DF6-D3E71753C1B0}" destId="{F80E6194-D8FF-4352-8132-02438F78D919}" srcOrd="1" destOrd="0" parTransId="{5EA94034-5680-4F0D-90DE-04FC24C17C74}" sibTransId="{FA192C9D-A7D7-4EA6-B74F-6C3D0934099C}"/>
    <dgm:cxn modelId="{906187E4-4041-429A-A98C-7550BD2299C5}" srcId="{7A2630A8-3301-44A7-8DF6-D3E71753C1B0}" destId="{42CEC95D-83C5-45B4-89B1-068FD1CBBD3D}" srcOrd="4" destOrd="0" parTransId="{92B7B05E-3AC1-4D7C-AEC6-5553ECCA333B}" sibTransId="{BD7831D8-00D1-44A7-AA8E-D112E5D1E8BA}"/>
    <dgm:cxn modelId="{C54AE9E9-CCFB-4A0D-89E8-8BC606EFA557}" type="presOf" srcId="{BBBB53A2-C26F-467F-8D61-31A7F69CCAFC}" destId="{3EE4201F-2C76-4099-B7F8-6D46BA46A52F}" srcOrd="1" destOrd="0" presId="urn:microsoft.com/office/officeart/2005/8/layout/bProcess3"/>
    <dgm:cxn modelId="{8BAA66F4-1364-491C-8A09-0F6B66B5EF06}" type="presOf" srcId="{BD7831D8-00D1-44A7-AA8E-D112E5D1E8BA}" destId="{9B564094-EA57-4A0D-9811-FF8EBFC20D58}" srcOrd="0" destOrd="0" presId="urn:microsoft.com/office/officeart/2005/8/layout/bProcess3"/>
    <dgm:cxn modelId="{7BD2B4FA-659C-4E39-8F1A-C02999831350}" type="presOf" srcId="{E910F19A-616F-4FDA-B20E-0B5F0AD1D500}" destId="{77A85FC3-6195-45E1-BF6B-55800F0EF5C8}" srcOrd="1" destOrd="0" presId="urn:microsoft.com/office/officeart/2005/8/layout/bProcess3"/>
    <dgm:cxn modelId="{07E33335-AEF5-4CAC-B9CD-6E34A073FE56}" type="presParOf" srcId="{FF2F08AE-8FE1-4B4E-B4DD-D9EC0EA1BEE5}" destId="{6893163A-E922-4E5D-9FD5-2D2703B1C99C}" srcOrd="0" destOrd="0" presId="urn:microsoft.com/office/officeart/2005/8/layout/bProcess3"/>
    <dgm:cxn modelId="{4CDBCD1E-03C3-4C4E-A98F-9296C2B8C0E1}" type="presParOf" srcId="{FF2F08AE-8FE1-4B4E-B4DD-D9EC0EA1BEE5}" destId="{5968465F-34E5-41EA-BE48-9FBFBBB8D82D}" srcOrd="1" destOrd="0" presId="urn:microsoft.com/office/officeart/2005/8/layout/bProcess3"/>
    <dgm:cxn modelId="{9299BD76-51DA-4DA5-BDA9-EE40B89690A3}" type="presParOf" srcId="{5968465F-34E5-41EA-BE48-9FBFBBB8D82D}" destId="{3EE4201F-2C76-4099-B7F8-6D46BA46A52F}" srcOrd="0" destOrd="0" presId="urn:microsoft.com/office/officeart/2005/8/layout/bProcess3"/>
    <dgm:cxn modelId="{69A5A1D2-1A42-498C-AC5F-2AC6709993CA}" type="presParOf" srcId="{FF2F08AE-8FE1-4B4E-B4DD-D9EC0EA1BEE5}" destId="{30D4C9BB-1C5B-4B79-95CE-4DA1545BA806}" srcOrd="2" destOrd="0" presId="urn:microsoft.com/office/officeart/2005/8/layout/bProcess3"/>
    <dgm:cxn modelId="{DBFE9A62-B37F-4212-9DD7-15866DA1EB77}" type="presParOf" srcId="{FF2F08AE-8FE1-4B4E-B4DD-D9EC0EA1BEE5}" destId="{22B6F5AD-FEE1-4780-B0E9-92334E2D1060}" srcOrd="3" destOrd="0" presId="urn:microsoft.com/office/officeart/2005/8/layout/bProcess3"/>
    <dgm:cxn modelId="{B4974E13-F763-42E7-B9A3-D352E0C23BB4}" type="presParOf" srcId="{22B6F5AD-FEE1-4780-B0E9-92334E2D1060}" destId="{B8226A98-6503-472C-A583-28463187DC73}" srcOrd="0" destOrd="0" presId="urn:microsoft.com/office/officeart/2005/8/layout/bProcess3"/>
    <dgm:cxn modelId="{60457E46-BE9E-4392-A841-66FB08875805}" type="presParOf" srcId="{FF2F08AE-8FE1-4B4E-B4DD-D9EC0EA1BEE5}" destId="{3CB7191D-D666-4A4C-8680-AF9FDD1A403C}" srcOrd="4" destOrd="0" presId="urn:microsoft.com/office/officeart/2005/8/layout/bProcess3"/>
    <dgm:cxn modelId="{D7D698E2-4B7B-46EB-8A3C-7F40F62BC5A7}" type="presParOf" srcId="{FF2F08AE-8FE1-4B4E-B4DD-D9EC0EA1BEE5}" destId="{D9EF99E5-B7FE-432B-A383-3BE9C0E95267}" srcOrd="5" destOrd="0" presId="urn:microsoft.com/office/officeart/2005/8/layout/bProcess3"/>
    <dgm:cxn modelId="{0FBA1FD5-BE51-469F-B723-75303BF01430}" type="presParOf" srcId="{D9EF99E5-B7FE-432B-A383-3BE9C0E95267}" destId="{714FF2E1-98C2-4F23-83A3-3D8BB8A3AE2D}" srcOrd="0" destOrd="0" presId="urn:microsoft.com/office/officeart/2005/8/layout/bProcess3"/>
    <dgm:cxn modelId="{A2368396-7CB9-49EA-A2CF-E61F5C6A1023}" type="presParOf" srcId="{FF2F08AE-8FE1-4B4E-B4DD-D9EC0EA1BEE5}" destId="{5F28E01F-F496-4A67-8520-7F42F47B79B1}" srcOrd="6" destOrd="0" presId="urn:microsoft.com/office/officeart/2005/8/layout/bProcess3"/>
    <dgm:cxn modelId="{8323FDCA-1092-4231-A7C8-FEDE38D80A7A}" type="presParOf" srcId="{FF2F08AE-8FE1-4B4E-B4DD-D9EC0EA1BEE5}" destId="{F363C0D8-6CF5-4B72-8179-AFFA70F6CDF8}" srcOrd="7" destOrd="0" presId="urn:microsoft.com/office/officeart/2005/8/layout/bProcess3"/>
    <dgm:cxn modelId="{6BD7E419-C4AA-4BFC-8F05-7C647B1B1EBF}" type="presParOf" srcId="{F363C0D8-6CF5-4B72-8179-AFFA70F6CDF8}" destId="{77A85FC3-6195-45E1-BF6B-55800F0EF5C8}" srcOrd="0" destOrd="0" presId="urn:microsoft.com/office/officeart/2005/8/layout/bProcess3"/>
    <dgm:cxn modelId="{8E7D8AD7-4DE9-4D7A-B641-11D88F580212}" type="presParOf" srcId="{FF2F08AE-8FE1-4B4E-B4DD-D9EC0EA1BEE5}" destId="{46C7949D-E36E-4F30-AC2B-2EF779987EF3}" srcOrd="8" destOrd="0" presId="urn:microsoft.com/office/officeart/2005/8/layout/bProcess3"/>
    <dgm:cxn modelId="{E12B3455-8D96-44B4-92A3-530187D519EB}" type="presParOf" srcId="{FF2F08AE-8FE1-4B4E-B4DD-D9EC0EA1BEE5}" destId="{9B564094-EA57-4A0D-9811-FF8EBFC20D58}" srcOrd="9" destOrd="0" presId="urn:microsoft.com/office/officeart/2005/8/layout/bProcess3"/>
    <dgm:cxn modelId="{CE5C383D-B96C-4B12-8613-23FD8D3BF202}" type="presParOf" srcId="{9B564094-EA57-4A0D-9811-FF8EBFC20D58}" destId="{2EDC6F82-1701-4F1C-8E20-124AD1AEAC61}" srcOrd="0" destOrd="0" presId="urn:microsoft.com/office/officeart/2005/8/layout/bProcess3"/>
    <dgm:cxn modelId="{33048884-670F-49AE-A38B-345FA7F794C0}" type="presParOf" srcId="{FF2F08AE-8FE1-4B4E-B4DD-D9EC0EA1BEE5}" destId="{032EBFF4-EA92-4CF1-BF5C-E1B6EAAFF45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E54206-DBF7-4A12-899D-752ADAE08EED}"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7AAD26C9-8279-441B-BDEC-CF1394276F5E}">
      <dgm:prSet phldrT="[文本]"/>
      <dgm:spPr/>
      <dgm:t>
        <a:bodyPr/>
        <a:lstStyle/>
        <a:p>
          <a:r>
            <a:rPr lang="zh-CN" altLang="en-US" dirty="0"/>
            <a:t>虚幻引擎</a:t>
          </a:r>
        </a:p>
      </dgm:t>
    </dgm:pt>
    <dgm:pt modelId="{19F591B7-8411-4A8A-9FF5-22DFD76FF3DE}" type="parTrans" cxnId="{ADE7D488-4E88-4E38-9B57-3AB437B9C69D}">
      <dgm:prSet/>
      <dgm:spPr/>
      <dgm:t>
        <a:bodyPr/>
        <a:lstStyle/>
        <a:p>
          <a:endParaRPr lang="zh-CN" altLang="en-US"/>
        </a:p>
      </dgm:t>
    </dgm:pt>
    <dgm:pt modelId="{F8BE061A-84D2-4B34-9804-8655C3432870}" type="sibTrans" cxnId="{ADE7D488-4E88-4E38-9B57-3AB437B9C69D}">
      <dgm:prSet/>
      <dgm:spPr/>
      <dgm:t>
        <a:bodyPr/>
        <a:lstStyle/>
        <a:p>
          <a:endParaRPr lang="zh-CN" altLang="en-US"/>
        </a:p>
      </dgm:t>
    </dgm:pt>
    <dgm:pt modelId="{178FD170-6127-41DA-981B-8FB9CEBCFA2C}">
      <dgm:prSet phldrT="[文本]"/>
      <dgm:spPr/>
      <dgm:t>
        <a:bodyPr/>
        <a:lstStyle/>
        <a:p>
          <a:r>
            <a:rPr lang="zh-CN" altLang="en-US" dirty="0"/>
            <a:t>驾驶模拟控件</a:t>
          </a:r>
        </a:p>
      </dgm:t>
    </dgm:pt>
    <dgm:pt modelId="{651719EC-7D90-4B84-A849-D616A790E242}" type="parTrans" cxnId="{0F2DC837-F50B-41A5-A980-41932DAC19A7}">
      <dgm:prSet/>
      <dgm:spPr/>
      <dgm:t>
        <a:bodyPr/>
        <a:lstStyle/>
        <a:p>
          <a:endParaRPr lang="zh-CN" altLang="en-US"/>
        </a:p>
      </dgm:t>
    </dgm:pt>
    <dgm:pt modelId="{8781CD24-4C6A-4F8C-8CA2-8FCC88001331}" type="sibTrans" cxnId="{0F2DC837-F50B-41A5-A980-41932DAC19A7}">
      <dgm:prSet/>
      <dgm:spPr/>
      <dgm:t>
        <a:bodyPr/>
        <a:lstStyle/>
        <a:p>
          <a:endParaRPr lang="zh-CN" altLang="en-US"/>
        </a:p>
      </dgm:t>
    </dgm:pt>
    <dgm:pt modelId="{5FCDE615-120C-440C-85A9-F10F1B925F56}">
      <dgm:prSet phldrT="[文本]"/>
      <dgm:spPr/>
      <dgm:t>
        <a:bodyPr/>
        <a:lstStyle/>
        <a:p>
          <a:r>
            <a:rPr lang="zh-CN" altLang="en-US" dirty="0"/>
            <a:t>驾驶模拟实验</a:t>
          </a:r>
        </a:p>
      </dgm:t>
    </dgm:pt>
    <dgm:pt modelId="{3FA842BE-F737-45A3-B343-08F05555752A}" type="parTrans" cxnId="{E57924FF-56C7-42B9-8884-16F6D647D614}">
      <dgm:prSet/>
      <dgm:spPr/>
      <dgm:t>
        <a:bodyPr/>
        <a:lstStyle/>
        <a:p>
          <a:endParaRPr lang="zh-CN" altLang="en-US"/>
        </a:p>
      </dgm:t>
    </dgm:pt>
    <dgm:pt modelId="{EF970809-1FB7-48F8-8BB8-8BE79C69DA34}" type="sibTrans" cxnId="{E57924FF-56C7-42B9-8884-16F6D647D614}">
      <dgm:prSet/>
      <dgm:spPr/>
      <dgm:t>
        <a:bodyPr/>
        <a:lstStyle/>
        <a:p>
          <a:endParaRPr lang="zh-CN" altLang="en-US"/>
        </a:p>
      </dgm:t>
    </dgm:pt>
    <dgm:pt modelId="{6B076CB5-0F88-48F2-AF8E-A2843417AD49}" type="pres">
      <dgm:prSet presAssocID="{3AE54206-DBF7-4A12-899D-752ADAE08EED}" presName="linearFlow" presStyleCnt="0">
        <dgm:presLayoutVars>
          <dgm:dir/>
          <dgm:resizeHandles val="exact"/>
        </dgm:presLayoutVars>
      </dgm:prSet>
      <dgm:spPr/>
    </dgm:pt>
    <dgm:pt modelId="{635D74B3-BD9E-486C-BC40-4C74BFD15A4B}" type="pres">
      <dgm:prSet presAssocID="{7AAD26C9-8279-441B-BDEC-CF1394276F5E}" presName="node" presStyleLbl="node1" presStyleIdx="0" presStyleCnt="3">
        <dgm:presLayoutVars>
          <dgm:bulletEnabled val="1"/>
        </dgm:presLayoutVars>
      </dgm:prSet>
      <dgm:spPr/>
    </dgm:pt>
    <dgm:pt modelId="{27070D70-34AB-4622-89F7-0F8F2BCC5F04}" type="pres">
      <dgm:prSet presAssocID="{F8BE061A-84D2-4B34-9804-8655C3432870}" presName="spacerL" presStyleCnt="0"/>
      <dgm:spPr/>
    </dgm:pt>
    <dgm:pt modelId="{78495CF0-9055-4F92-AF6E-DE89C3393477}" type="pres">
      <dgm:prSet presAssocID="{F8BE061A-84D2-4B34-9804-8655C3432870}" presName="sibTrans" presStyleLbl="sibTrans2D1" presStyleIdx="0" presStyleCnt="2"/>
      <dgm:spPr/>
    </dgm:pt>
    <dgm:pt modelId="{A2DBBC27-4B12-452A-B261-4CAD269767FD}" type="pres">
      <dgm:prSet presAssocID="{F8BE061A-84D2-4B34-9804-8655C3432870}" presName="spacerR" presStyleCnt="0"/>
      <dgm:spPr/>
    </dgm:pt>
    <dgm:pt modelId="{BF31AC14-C28D-4FF5-BB52-2C8BD9C27020}" type="pres">
      <dgm:prSet presAssocID="{178FD170-6127-41DA-981B-8FB9CEBCFA2C}" presName="node" presStyleLbl="node1" presStyleIdx="1" presStyleCnt="3">
        <dgm:presLayoutVars>
          <dgm:bulletEnabled val="1"/>
        </dgm:presLayoutVars>
      </dgm:prSet>
      <dgm:spPr/>
    </dgm:pt>
    <dgm:pt modelId="{0B2468F5-8BE1-459E-BE31-B759C9C9A704}" type="pres">
      <dgm:prSet presAssocID="{8781CD24-4C6A-4F8C-8CA2-8FCC88001331}" presName="spacerL" presStyleCnt="0"/>
      <dgm:spPr/>
    </dgm:pt>
    <dgm:pt modelId="{218D1FFE-C2CE-43B8-9251-76A646893944}" type="pres">
      <dgm:prSet presAssocID="{8781CD24-4C6A-4F8C-8CA2-8FCC88001331}" presName="sibTrans" presStyleLbl="sibTrans2D1" presStyleIdx="1" presStyleCnt="2"/>
      <dgm:spPr/>
    </dgm:pt>
    <dgm:pt modelId="{2D3C0B7C-7838-40DB-A10E-9817A60E2A27}" type="pres">
      <dgm:prSet presAssocID="{8781CD24-4C6A-4F8C-8CA2-8FCC88001331}" presName="spacerR" presStyleCnt="0"/>
      <dgm:spPr/>
    </dgm:pt>
    <dgm:pt modelId="{7517B8BD-5263-4E7F-BD99-5230BBC198E4}" type="pres">
      <dgm:prSet presAssocID="{5FCDE615-120C-440C-85A9-F10F1B925F56}" presName="node" presStyleLbl="node1" presStyleIdx="2" presStyleCnt="3">
        <dgm:presLayoutVars>
          <dgm:bulletEnabled val="1"/>
        </dgm:presLayoutVars>
      </dgm:prSet>
      <dgm:spPr/>
    </dgm:pt>
  </dgm:ptLst>
  <dgm:cxnLst>
    <dgm:cxn modelId="{9EEB9109-FDB7-4660-9101-FCB91B6E08DE}" type="presOf" srcId="{7AAD26C9-8279-441B-BDEC-CF1394276F5E}" destId="{635D74B3-BD9E-486C-BC40-4C74BFD15A4B}" srcOrd="0" destOrd="0" presId="urn:microsoft.com/office/officeart/2005/8/layout/equation1"/>
    <dgm:cxn modelId="{11EB3A1C-C77E-4979-BDC3-D791F517B5E5}" type="presOf" srcId="{5FCDE615-120C-440C-85A9-F10F1B925F56}" destId="{7517B8BD-5263-4E7F-BD99-5230BBC198E4}" srcOrd="0" destOrd="0" presId="urn:microsoft.com/office/officeart/2005/8/layout/equation1"/>
    <dgm:cxn modelId="{0F2DC837-F50B-41A5-A980-41932DAC19A7}" srcId="{3AE54206-DBF7-4A12-899D-752ADAE08EED}" destId="{178FD170-6127-41DA-981B-8FB9CEBCFA2C}" srcOrd="1" destOrd="0" parTransId="{651719EC-7D90-4B84-A849-D616A790E242}" sibTransId="{8781CD24-4C6A-4F8C-8CA2-8FCC88001331}"/>
    <dgm:cxn modelId="{FB127343-3339-49E2-BD1A-4A7797807D6A}" type="presOf" srcId="{F8BE061A-84D2-4B34-9804-8655C3432870}" destId="{78495CF0-9055-4F92-AF6E-DE89C3393477}" srcOrd="0" destOrd="0" presId="urn:microsoft.com/office/officeart/2005/8/layout/equation1"/>
    <dgm:cxn modelId="{ADE7D488-4E88-4E38-9B57-3AB437B9C69D}" srcId="{3AE54206-DBF7-4A12-899D-752ADAE08EED}" destId="{7AAD26C9-8279-441B-BDEC-CF1394276F5E}" srcOrd="0" destOrd="0" parTransId="{19F591B7-8411-4A8A-9FF5-22DFD76FF3DE}" sibTransId="{F8BE061A-84D2-4B34-9804-8655C3432870}"/>
    <dgm:cxn modelId="{2829DB9B-DFF0-43F6-BE1D-9D4628D2E3CE}" type="presOf" srcId="{3AE54206-DBF7-4A12-899D-752ADAE08EED}" destId="{6B076CB5-0F88-48F2-AF8E-A2843417AD49}" srcOrd="0" destOrd="0" presId="urn:microsoft.com/office/officeart/2005/8/layout/equation1"/>
    <dgm:cxn modelId="{BC215B9F-5FD8-4F51-8140-654A19C5D02D}" type="presOf" srcId="{8781CD24-4C6A-4F8C-8CA2-8FCC88001331}" destId="{218D1FFE-C2CE-43B8-9251-76A646893944}" srcOrd="0" destOrd="0" presId="urn:microsoft.com/office/officeart/2005/8/layout/equation1"/>
    <dgm:cxn modelId="{4F231AC0-1668-43DE-9281-BE7CD753E3A0}" type="presOf" srcId="{178FD170-6127-41DA-981B-8FB9CEBCFA2C}" destId="{BF31AC14-C28D-4FF5-BB52-2C8BD9C27020}" srcOrd="0" destOrd="0" presId="urn:microsoft.com/office/officeart/2005/8/layout/equation1"/>
    <dgm:cxn modelId="{E57924FF-56C7-42B9-8884-16F6D647D614}" srcId="{3AE54206-DBF7-4A12-899D-752ADAE08EED}" destId="{5FCDE615-120C-440C-85A9-F10F1B925F56}" srcOrd="2" destOrd="0" parTransId="{3FA842BE-F737-45A3-B343-08F05555752A}" sibTransId="{EF970809-1FB7-48F8-8BB8-8BE79C69DA34}"/>
    <dgm:cxn modelId="{9816B7FF-A39E-43C0-9316-FD56F90F894A}" type="presParOf" srcId="{6B076CB5-0F88-48F2-AF8E-A2843417AD49}" destId="{635D74B3-BD9E-486C-BC40-4C74BFD15A4B}" srcOrd="0" destOrd="0" presId="urn:microsoft.com/office/officeart/2005/8/layout/equation1"/>
    <dgm:cxn modelId="{63D1B26D-5E11-4B82-8089-E263AA53CA73}" type="presParOf" srcId="{6B076CB5-0F88-48F2-AF8E-A2843417AD49}" destId="{27070D70-34AB-4622-89F7-0F8F2BCC5F04}" srcOrd="1" destOrd="0" presId="urn:microsoft.com/office/officeart/2005/8/layout/equation1"/>
    <dgm:cxn modelId="{B705F283-1657-4394-BE7E-372FAC5B0493}" type="presParOf" srcId="{6B076CB5-0F88-48F2-AF8E-A2843417AD49}" destId="{78495CF0-9055-4F92-AF6E-DE89C3393477}" srcOrd="2" destOrd="0" presId="urn:microsoft.com/office/officeart/2005/8/layout/equation1"/>
    <dgm:cxn modelId="{2C27D0A2-F370-4583-90F1-8F47B4949B7B}" type="presParOf" srcId="{6B076CB5-0F88-48F2-AF8E-A2843417AD49}" destId="{A2DBBC27-4B12-452A-B261-4CAD269767FD}" srcOrd="3" destOrd="0" presId="urn:microsoft.com/office/officeart/2005/8/layout/equation1"/>
    <dgm:cxn modelId="{6F76851A-DA52-41B6-9864-DAF10C03B3D5}" type="presParOf" srcId="{6B076CB5-0F88-48F2-AF8E-A2843417AD49}" destId="{BF31AC14-C28D-4FF5-BB52-2C8BD9C27020}" srcOrd="4" destOrd="0" presId="urn:microsoft.com/office/officeart/2005/8/layout/equation1"/>
    <dgm:cxn modelId="{65CFEDA0-586B-4E7D-8EC1-B5131E34ACE8}" type="presParOf" srcId="{6B076CB5-0F88-48F2-AF8E-A2843417AD49}" destId="{0B2468F5-8BE1-459E-BE31-B759C9C9A704}" srcOrd="5" destOrd="0" presId="urn:microsoft.com/office/officeart/2005/8/layout/equation1"/>
    <dgm:cxn modelId="{080827E2-95EF-4F32-B220-C0318441287E}" type="presParOf" srcId="{6B076CB5-0F88-48F2-AF8E-A2843417AD49}" destId="{218D1FFE-C2CE-43B8-9251-76A646893944}" srcOrd="6" destOrd="0" presId="urn:microsoft.com/office/officeart/2005/8/layout/equation1"/>
    <dgm:cxn modelId="{DA33E9AA-0788-4920-BEB2-58212BBBBBF5}" type="presParOf" srcId="{6B076CB5-0F88-48F2-AF8E-A2843417AD49}" destId="{2D3C0B7C-7838-40DB-A10E-9817A60E2A27}" srcOrd="7" destOrd="0" presId="urn:microsoft.com/office/officeart/2005/8/layout/equation1"/>
    <dgm:cxn modelId="{8ABA6AC8-9134-4A0E-87C7-1B766B64207F}" type="presParOf" srcId="{6B076CB5-0F88-48F2-AF8E-A2843417AD49}" destId="{7517B8BD-5263-4E7F-BD99-5230BBC198E4}"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E2C442-C2E6-47E3-90FF-08D85F6D01F2}"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zh-CN" altLang="en-US"/>
        </a:p>
      </dgm:t>
    </dgm:pt>
    <dgm:pt modelId="{C67529BA-0803-4EB8-878C-CE10FD1959A2}">
      <dgm:prSet phldrT="[文本]"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AEEAEFC4-7AA1-4E6B-8559-43B2CE8218AC}" type="par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52C30AB-D865-4DED-B9D5-44B38B389241}" type="sib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DCDFED7-BCDA-48D4-B2D5-0D3B04AB7C2B}">
      <dgm:prSet phldrT="[文本]" custT="1"/>
      <dgm:spPr/>
      <dgm:t>
        <a:bodyPr/>
        <a:lstStyle/>
        <a:p>
          <a:r>
            <a:rPr lang="en-US" altLang="en-US"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、选题背景</a:t>
          </a:r>
        </a:p>
      </dgm:t>
    </dgm:pt>
    <dgm:pt modelId="{B5233FA9-E549-45F9-85C4-D207817C4AE4}" type="parTrans" cxnId="{F7509F74-43A0-4A88-8001-0CCBBE88793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70083D9-2B2B-4082-A57E-EA9D83EB9FB7}" type="sibTrans" cxnId="{F7509F74-43A0-4A88-8001-0CCBBE8879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D2351F-D4AC-4345-B98C-21D07C90DAFC}">
      <dgm:prSet custT="1"/>
      <dgm:spPr/>
      <dgm:t>
        <a:bodyPr/>
        <a:lstStyle/>
        <a:p>
          <a:r>
            <a:rPr lang="zh-CN" altLang="en-US" sz="1200" dirty="0">
              <a:latin typeface="微软雅黑" panose="020B0503020204020204" pitchFamily="34" charset="-122"/>
              <a:ea typeface="微软雅黑" panose="020B0503020204020204" pitchFamily="34" charset="-122"/>
            </a:rPr>
            <a:t>音乐</a:t>
          </a:r>
        </a:p>
      </dgm:t>
    </dgm:pt>
    <dgm:pt modelId="{9F2A9B18-0B4C-442A-A646-34EA5267CBEF}" type="parTrans" cxnId="{296635CB-E5EC-4086-9B5C-A9BC29D3731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57C31F6-C34E-432B-9F09-FDA3D2FDA254}" type="sibTrans" cxnId="{296635CB-E5EC-4086-9B5C-A9BC29D373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B2BE4B8-4C0D-4B7A-A9AE-5368555E777B}">
      <dgm:prSet custT="1"/>
      <dgm:spPr/>
      <dgm:t>
        <a:bodyPr/>
        <a:lstStyle/>
        <a:p>
          <a:r>
            <a:rPr lang="zh-CN" altLang="en-US" sz="1200" dirty="0">
              <a:latin typeface="微软雅黑" panose="020B0503020204020204" pitchFamily="34" charset="-122"/>
              <a:ea typeface="微软雅黑" panose="020B0503020204020204" pitchFamily="34" charset="-122"/>
            </a:rPr>
            <a:t>音量</a:t>
          </a:r>
        </a:p>
      </dgm:t>
    </dgm:pt>
    <dgm:pt modelId="{B842FDA3-7BF0-4282-AB2E-82F0C70FC30C}" type="parTrans" cxnId="{BBFF5920-AC63-4D9C-8CB0-60B630D3FD70}">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A61EE5B-8F30-4B78-877C-6BEF97E1F7BF}" type="sibTrans" cxnId="{BBFF5920-AC63-4D9C-8CB0-60B630D3FD7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C9B658-6450-4E5B-87D0-D03BBE2FE197}">
      <dgm:prSet custT="1"/>
      <dgm:spPr/>
      <dgm:t>
        <a:bodyPr/>
        <a:lstStyle/>
        <a:p>
          <a:r>
            <a:rPr lang="zh-CN" altLang="en-US" sz="1200" dirty="0">
              <a:latin typeface="微软雅黑" panose="020B0503020204020204" pitchFamily="34" charset="-122"/>
              <a:ea typeface="微软雅黑" panose="020B0503020204020204" pitchFamily="34" charset="-122"/>
            </a:rPr>
            <a:t>语言</a:t>
          </a:r>
        </a:p>
      </dgm:t>
    </dgm:pt>
    <dgm:pt modelId="{D7E8B2F0-2A1D-4731-A926-D8B708CF4189}" type="parTrans" cxnId="{A0B441A7-CF26-44E5-A7C6-BCEF43817E3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8A74783-2388-46FB-AF66-06EDE2893E63}" type="sibTrans" cxnId="{A0B441A7-CF26-44E5-A7C6-BCEF43817E3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F1E812-7B9F-4CEC-B47D-6FB72AC19AD8}">
      <dgm:prSet custT="1"/>
      <dgm:spPr/>
      <dgm:t>
        <a:bodyPr/>
        <a:lstStyle/>
        <a:p>
          <a:r>
            <a:rPr lang="zh-CN" altLang="en-US" sz="1200" dirty="0">
              <a:latin typeface="微软雅黑" panose="020B0503020204020204" pitchFamily="34" charset="-122"/>
              <a:ea typeface="微软雅黑" panose="020B0503020204020204" pitchFamily="34" charset="-122"/>
            </a:rPr>
            <a:t>危险情况</a:t>
          </a:r>
        </a:p>
      </dgm:t>
    </dgm:pt>
    <dgm:pt modelId="{DA27AD1E-D429-4147-9ED1-133FA49BCC31}" type="parTrans" cxnId="{F05ABEFE-3BC7-4C7D-B099-B2655CE73251}">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EDEC9A-F024-44BD-A970-9EF2601D1C9F}" type="sibTrans" cxnId="{F05ABEFE-3BC7-4C7D-B099-B2655CE73251}">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094F3E4-9B5F-4DCF-8011-24D9A13584C3}">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ltLang="en-US"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、数据分析及结论</a:t>
          </a:r>
        </a:p>
      </dgm:t>
    </dgm:pt>
    <dgm:pt modelId="{EFD72097-8193-4F3A-A065-94627EED2018}" type="parTrans" cxnId="{BDBF1A62-5F8E-4DC0-BB43-58A48AD34D1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4EF003-DEBA-49CD-8F29-F2DD4550E801}" type="sibTrans" cxnId="{BDBF1A62-5F8E-4DC0-BB43-58A48AD34D1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6A69774-B75D-4574-9FED-9D9C6F8A4245}">
      <dgm:prSet custT="1"/>
      <dgm:spPr/>
      <dgm:t>
        <a:bodyPr/>
        <a:lstStyle/>
        <a:p>
          <a:r>
            <a:rPr lang="zh-CN" altLang="en-US" sz="1200" dirty="0">
              <a:latin typeface="微软雅黑" panose="020B0503020204020204" pitchFamily="34" charset="-122"/>
              <a:ea typeface="微软雅黑" panose="020B0503020204020204" pitchFamily="34" charset="-122"/>
            </a:rPr>
            <a:t>车速</a:t>
          </a:r>
        </a:p>
      </dgm:t>
    </dgm:pt>
    <dgm:pt modelId="{F71C3CB8-ACEC-416B-A4C7-B4E67D5249A5}" type="parTrans" cxnId="{69359C24-0428-4B9C-B125-7395F1E2070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76BD94C-0B2B-4452-B5A4-26E26B0F703E}" type="sibTrans" cxnId="{69359C24-0428-4B9C-B125-7395F1E2070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46DBA4A-76C4-4726-B794-D0D49778CC92}">
      <dgm:prSet custT="1"/>
      <dgm:spPr/>
      <dgm:t>
        <a:bodyPr/>
        <a:lstStyle/>
        <a:p>
          <a:r>
            <a:rPr lang="zh-CN" altLang="en-US" sz="1200" dirty="0">
              <a:latin typeface="微软雅黑" panose="020B0503020204020204" pitchFamily="34" charset="-122"/>
              <a:ea typeface="微软雅黑" panose="020B0503020204020204" pitchFamily="34" charset="-122"/>
            </a:rPr>
            <a:t>偏移量</a:t>
          </a:r>
        </a:p>
      </dgm:t>
    </dgm:pt>
    <dgm:pt modelId="{F1319218-0B08-45BE-8E96-0BCE96FD3AA8}" type="parTrans" cxnId="{DA95C6D7-11AD-4974-A454-8E0C513EAAC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E396E0C0-13CF-4455-8D56-4CD6992BAB9A}" type="sibTrans" cxnId="{DA95C6D7-11AD-4974-A454-8E0C513EAAC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2AD4714-0627-4BCE-81FD-9AADA7E5FC6A}">
      <dgm:prSet custT="1"/>
      <dgm:spPr/>
      <dgm:t>
        <a:bodyPr/>
        <a:lstStyle/>
        <a:p>
          <a:r>
            <a:rPr lang="zh-CN" altLang="en-US" sz="1200" dirty="0">
              <a:latin typeface="微软雅黑" panose="020B0503020204020204" pitchFamily="34" charset="-122"/>
              <a:ea typeface="微软雅黑" panose="020B0503020204020204" pitchFamily="34" charset="-122"/>
            </a:rPr>
            <a:t>刹车频率</a:t>
          </a:r>
        </a:p>
      </dgm:t>
    </dgm:pt>
    <dgm:pt modelId="{091DB325-1A5D-4D9B-9E28-FA5793FC22FE}" type="parTrans" cxnId="{870B8038-C099-43DC-9045-51030651D20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554D739-C97A-4F65-B1C2-20BCD9161EC1}" type="sibTrans" cxnId="{870B8038-C099-43DC-9045-51030651D2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8DD20C5-BCA4-4B37-AA8E-EE002C91C8AC}">
      <dgm:prSet custT="1"/>
      <dgm:spPr/>
      <dgm:t>
        <a:bodyPr/>
        <a:lstStyle/>
        <a:p>
          <a:r>
            <a:rPr lang="zh-CN" altLang="en-US" sz="1200" dirty="0">
              <a:latin typeface="微软雅黑" panose="020B0503020204020204" pitchFamily="34" charset="-122"/>
              <a:ea typeface="微软雅黑" panose="020B0503020204020204" pitchFamily="34" charset="-122"/>
            </a:rPr>
            <a:t>反应时间</a:t>
          </a:r>
        </a:p>
      </dgm:t>
    </dgm:pt>
    <dgm:pt modelId="{96433E07-D039-4A13-867E-21FEA1FAACA4}" type="parTrans" cxnId="{015893D1-33AF-4FE6-9A8A-6ACB2948303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9937BA0B-110F-445C-8D43-2688F0E10CD1}" type="sibTrans" cxnId="{015893D1-33AF-4FE6-9A8A-6ACB294830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1E7AC3A-B519-4928-BFAA-14019F46C51C}">
      <dgm:prSet custT="1"/>
      <dgm:spPr/>
      <dgm:t>
        <a:bodyPr/>
        <a:lstStyle/>
        <a:p>
          <a:r>
            <a:rPr lang="zh-CN" altLang="en-US" sz="1200" dirty="0">
              <a:latin typeface="微软雅黑" panose="020B0503020204020204" pitchFamily="34" charset="-122"/>
              <a:ea typeface="微软雅黑" panose="020B0503020204020204" pitchFamily="34" charset="-122"/>
            </a:rPr>
            <a:t>车辆</a:t>
          </a:r>
        </a:p>
      </dgm:t>
    </dgm:pt>
    <dgm:pt modelId="{EFE87F6E-CD75-4A7A-85D8-FC783E6430DC}" type="parTrans" cxnId="{9E1D0352-D3B1-4025-A661-8EF92A2AC48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2329329-AAE8-4EF0-A689-BCB0B8EE0147}" type="sibTrans" cxnId="{9E1D0352-D3B1-4025-A661-8EF92A2AC48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3829747-5207-4928-873A-6126DE89ABBD}">
      <dgm:prSet custT="1"/>
      <dgm:spPr/>
      <dgm:t>
        <a:bodyPr/>
        <a:lstStyle/>
        <a:p>
          <a:r>
            <a:rPr lang="zh-CN" altLang="en-US" sz="1200" dirty="0">
              <a:latin typeface="微软雅黑" panose="020B0503020204020204" pitchFamily="34" charset="-122"/>
              <a:ea typeface="微软雅黑" panose="020B0503020204020204" pitchFamily="34" charset="-122"/>
            </a:rPr>
            <a:t>行人</a:t>
          </a:r>
        </a:p>
      </dgm:t>
    </dgm:pt>
    <dgm:pt modelId="{BB530C37-A531-4BFA-A512-36F02F6A49B5}" type="parTrans" cxnId="{34106260-A860-49F3-974C-F081A577378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BE29850-9773-4130-8B56-0106ED89321B}" type="sibTrans" cxnId="{34106260-A860-49F3-974C-F081A577378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BDC40C-D56C-44DD-978B-E501B07B87CB}">
      <dgm:prSet custT="1"/>
      <dgm:spPr/>
      <dgm:t>
        <a:bodyPr/>
        <a:lstStyle/>
        <a:p>
          <a:r>
            <a:rPr lang="en-US" altLang="en-US"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、建议与展望</a:t>
          </a:r>
        </a:p>
      </dgm:t>
    </dgm:pt>
    <dgm:pt modelId="{9EBB0390-0CA1-4ACB-9AD7-5CD08B33F647}" type="parTrans" cxnId="{AC6E67AE-88DA-4C95-A699-F71D0762276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1E6DE98-52CB-48E2-92C2-CC917B3F7C3E}" type="sibTrans" cxnId="{AC6E67AE-88DA-4C95-A699-F71D0762276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AF92C75-4155-482E-B28B-0C4FAC957F42}">
      <dgm:prSet custT="1"/>
      <dgm:spPr/>
      <dgm: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、实验设计与方法</a:t>
          </a:r>
        </a:p>
      </dgm:t>
    </dgm:pt>
    <dgm:pt modelId="{10E35A07-437F-47D4-B831-6A52CCC5C58F}" type="parTrans" cxnId="{BE3A8FF8-F76C-4391-B4A5-0A265AB101D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7F30230-34E7-4E27-B1A5-21349618B6E0}" type="sibTrans" cxnId="{BE3A8FF8-F76C-4391-B4A5-0A265AB101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CD002AF-516E-4C5B-B6AB-4FCD3BD49E83}">
      <dgm:prSet custT="1"/>
      <dgm:spPr/>
      <dgm:t>
        <a:bodyPr/>
        <a:lstStyle/>
        <a:p>
          <a:r>
            <a:rPr lang="zh-CN" altLang="en-US" sz="1200" dirty="0">
              <a:latin typeface="微软雅黑" panose="020B0503020204020204" pitchFamily="34" charset="-122"/>
              <a:ea typeface="微软雅黑" panose="020B0503020204020204" pitchFamily="34" charset="-122"/>
            </a:rPr>
            <a:t>道路模型</a:t>
          </a:r>
        </a:p>
      </dgm:t>
    </dgm:pt>
    <dgm:pt modelId="{B1D02407-F4D1-4E9B-B69E-93E496151232}" type="parTrans" cxnId="{1F0F4A5E-E528-4343-BE0C-249D1AB11EC4}">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CC7F69F1-5425-4C6F-8F7C-42645EC71A23}" type="sibTrans" cxnId="{1F0F4A5E-E528-4343-BE0C-249D1AB11E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2DDB74C-EB92-4697-92B8-93F9106AAE3D}">
      <dgm:prSet custT="1"/>
      <dgm:spPr/>
      <dgm:t>
        <a:bodyPr/>
        <a:lstStyle/>
        <a:p>
          <a:r>
            <a:rPr lang="en-US" altLang="en-US"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练习</a:t>
          </a:r>
          <a:r>
            <a:rPr lang="en-US" altLang="en-US"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实验</a:t>
          </a:r>
        </a:p>
      </dgm:t>
    </dgm:pt>
    <dgm:pt modelId="{09C6DA11-F48A-4FBE-9D22-B970A3EF260D}" type="parTrans" cxnId="{6FEDA2EE-102B-4FE9-BFFA-5B2897134DD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C5293E-8D4C-4012-A00D-130344E86DF4}" type="sibTrans" cxnId="{6FEDA2EE-102B-4FE9-BFFA-5B2897134D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B55205F-EEDA-444F-97EC-90B7109DBF23}">
      <dgm:prSet custT="1"/>
      <dgm:spPr/>
      <dgm:t>
        <a:bodyPr/>
        <a:lstStyle/>
        <a:p>
          <a:r>
            <a:rPr lang="zh-CN" altLang="en-US" sz="1200" dirty="0">
              <a:latin typeface="微软雅黑" panose="020B0503020204020204" pitchFamily="34" charset="-122"/>
              <a:ea typeface="微软雅黑" panose="020B0503020204020204" pitchFamily="34" charset="-122"/>
            </a:rPr>
            <a:t>音乐播放</a:t>
          </a:r>
        </a:p>
      </dgm:t>
    </dgm:pt>
    <dgm:pt modelId="{876F5B71-A7DB-4475-A7BA-AFAF79416C89}" type="parTrans" cxnId="{AE06B888-8D75-4A41-9D56-4E255DC620B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86BE989-703F-4D4E-981C-09CD3C5D88FA}" type="sibTrans" cxnId="{AE06B888-8D75-4A41-9D56-4E255DC620B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13D6683-91E4-410E-AA73-D433251544AB}">
      <dgm:prSet custT="1"/>
      <dgm:spPr/>
      <dgm:t>
        <a:bodyPr/>
        <a:lstStyle/>
        <a:p>
          <a:r>
            <a:rPr lang="zh-CN" altLang="en-US" sz="1200" dirty="0">
              <a:latin typeface="微软雅黑" panose="020B0503020204020204" pitchFamily="34" charset="-122"/>
              <a:ea typeface="微软雅黑" panose="020B0503020204020204" pitchFamily="34" charset="-122"/>
            </a:rPr>
            <a:t>音量</a:t>
          </a:r>
          <a:r>
            <a:rPr lang="en-US" altLang="en-US"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语言</a:t>
          </a:r>
          <a:r>
            <a:rPr lang="en-US" altLang="en-US"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对照组</a:t>
          </a:r>
        </a:p>
      </dgm:t>
    </dgm:pt>
    <dgm:pt modelId="{319C4637-4C10-4851-B958-2DE4FBE67C03}" type="parTrans" cxnId="{6BC6993E-0D22-4AD5-978E-B0BC182E2E8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F2B02E23-D9D7-4547-B448-49399B5647C2}" type="sibTrans" cxnId="{6BC6993E-0D22-4AD5-978E-B0BC182E2E8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8905B36-F299-420D-A2A8-AB38A41CC0B5}">
      <dgm:prSet custT="1"/>
      <dgm:spPr/>
      <dgm:t>
        <a:bodyPr/>
        <a:lstStyle/>
        <a:p>
          <a:r>
            <a:rPr lang="zh-CN" altLang="en-US" sz="1200" dirty="0">
              <a:latin typeface="微软雅黑" panose="020B0503020204020204" pitchFamily="34" charset="-122"/>
              <a:ea typeface="微软雅黑" panose="020B0503020204020204" pitchFamily="34" charset="-122"/>
            </a:rPr>
            <a:t>紧急情况</a:t>
          </a:r>
        </a:p>
      </dgm:t>
    </dgm:pt>
    <dgm:pt modelId="{6E0938B2-0E2E-43FE-9A51-63EEBB4F6EC5}" type="parTrans" cxnId="{D9642179-99BE-4B73-B8C0-D15E1F92414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57A839C-6B3E-4472-B533-7F1A29836275}" type="sibTrans" cxnId="{D9642179-99BE-4B73-B8C0-D15E1F9241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E75E5AC-783C-443E-8822-2CF95993C7B1}">
      <dgm:prSet custT="1"/>
      <dgm:spPr/>
      <dgm:t>
        <a:bodyPr/>
        <a:lstStyle/>
        <a:p>
          <a:r>
            <a:rPr lang="zh-CN" altLang="en-US" sz="1200" dirty="0">
              <a:latin typeface="微软雅黑" panose="020B0503020204020204" pitchFamily="34" charset="-122"/>
              <a:ea typeface="微软雅黑" panose="020B0503020204020204" pitchFamily="34" charset="-122"/>
            </a:rPr>
            <a:t>闯红灯汽车</a:t>
          </a:r>
        </a:p>
      </dgm:t>
    </dgm:pt>
    <dgm:pt modelId="{02C04959-99D9-4AE3-8B9B-9F571341861C}" type="parTrans" cxnId="{3A76D06D-79C0-426E-BA5F-E3AE16CD584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E690C2-B0D5-4B92-9F78-D891481056D5}" type="sibTrans" cxnId="{3A76D06D-79C0-426E-BA5F-E3AE16CD584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EE0E02-DE13-45AC-A33F-69CCDC2C20D9}">
      <dgm:prSet custT="1"/>
      <dgm:spPr/>
      <dgm:t>
        <a:bodyPr/>
        <a:lstStyle/>
        <a:p>
          <a:r>
            <a:rPr lang="zh-CN" altLang="en-US" sz="1200" dirty="0">
              <a:latin typeface="微软雅黑" panose="020B0503020204020204" pitchFamily="34" charset="-122"/>
              <a:ea typeface="微软雅黑" panose="020B0503020204020204" pitchFamily="34" charset="-122"/>
            </a:rPr>
            <a:t>横穿马路行人</a:t>
          </a:r>
        </a:p>
      </dgm:t>
    </dgm:pt>
    <dgm:pt modelId="{7A189357-D6B9-4A00-855E-50D7F2ED5973}" type="parTrans" cxnId="{2FFB0306-B5A3-4EE0-AD87-EF3EDC6F38B3}">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B4A134D-71BD-4186-A4F6-5BF578056ACB}" type="sibTrans" cxnId="{2FFB0306-B5A3-4EE0-AD87-EF3EDC6F38B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CB873E7-1B25-4263-AB90-CE3E1538863E}">
      <dgm:prSet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056A57FB-3E70-4AE9-B091-BF62BB6D1D31}" type="sibTrans" cxnId="{41484F2A-711C-4AD3-A712-1E74039A64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937D198-4647-481D-ACC7-A8B816CB5E12}" type="parTrans" cxnId="{41484F2A-711C-4AD3-A712-1E74039A64E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0541BFC-3CD0-44DE-A943-AA6744124202}">
      <dgm:prSet custT="1"/>
      <dgm:spPr/>
      <dgm:t>
        <a:bodyPr/>
        <a:lstStyle/>
        <a:p>
          <a:r>
            <a:rPr lang="zh-CN" altLang="en-US" sz="1200" dirty="0">
              <a:latin typeface="微软雅黑" panose="020B0503020204020204" pitchFamily="34" charset="-122"/>
              <a:ea typeface="微软雅黑" panose="020B0503020204020204" pitchFamily="34" charset="-122"/>
            </a:rPr>
            <a:t>音乐的影响</a:t>
          </a:r>
        </a:p>
      </dgm:t>
    </dgm:pt>
    <dgm:pt modelId="{DF0039B7-A462-45D0-A98A-5848B385E707}" type="sibTrans" cxnId="{04EA4D0F-F984-4E97-9710-0B315AC0FF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5A1418-BA89-4324-9E18-4760B0D6E87C}" type="parTrans" cxnId="{04EA4D0F-F984-4E97-9710-0B315AC0FF7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A4F5A31-EB5A-4CA0-BE3C-792B4A0BBB67}">
      <dgm:prSet custT="1"/>
      <dgm:spPr/>
      <dgm:t>
        <a:bodyPr/>
        <a:lstStyle/>
        <a:p>
          <a:r>
            <a:rPr lang="zh-CN" altLang="en-US" sz="1200" dirty="0">
              <a:latin typeface="微软雅黑" panose="020B0503020204020204" pitchFamily="34" charset="-122"/>
              <a:ea typeface="微软雅黑" panose="020B0503020204020204" pitchFamily="34" charset="-122"/>
            </a:rPr>
            <a:t>新手驾驶人</a:t>
          </a:r>
        </a:p>
      </dgm:t>
    </dgm:pt>
    <dgm:pt modelId="{BF58E077-4EA3-4770-B8CC-03C4B70B1C59}" type="parTrans" cxnId="{BCCE63FB-FBCC-455F-AA65-304D49E1183C}">
      <dgm:prSet/>
      <dgm:spPr/>
      <dgm:t>
        <a:bodyPr/>
        <a:lstStyle/>
        <a:p>
          <a:endParaRPr lang="zh-CN" altLang="en-US"/>
        </a:p>
      </dgm:t>
    </dgm:pt>
    <dgm:pt modelId="{F130111E-B614-41B7-A470-B054F663BDA7}" type="sibTrans" cxnId="{BCCE63FB-FBCC-455F-AA65-304D49E1183C}">
      <dgm:prSet/>
      <dgm:spPr/>
      <dgm:t>
        <a:bodyPr/>
        <a:lstStyle/>
        <a:p>
          <a:endParaRPr lang="zh-CN" altLang="en-US"/>
        </a:p>
      </dgm:t>
    </dgm:pt>
    <dgm:pt modelId="{8716F142-4EBB-4BC0-B208-8EEABAC150F1}">
      <dgm:prSet custT="1"/>
      <dgm:spPr/>
      <dgm:t>
        <a:bodyPr/>
        <a:lstStyle/>
        <a:p>
          <a:r>
            <a:rPr lang="zh-CN" altLang="en-US" sz="1200" dirty="0">
              <a:latin typeface="微软雅黑" panose="020B0503020204020204" pitchFamily="34" charset="-122"/>
              <a:ea typeface="微软雅黑" panose="020B0503020204020204" pitchFamily="34" charset="-122"/>
            </a:rPr>
            <a:t>进一步实验</a:t>
          </a:r>
        </a:p>
      </dgm:t>
    </dgm:pt>
    <dgm:pt modelId="{F511E276-D6E3-44F9-A697-C4581451B215}" type="parTrans" cxnId="{0601DB32-3E09-4BDC-B635-FA562821902E}">
      <dgm:prSet/>
      <dgm:spPr/>
      <dgm:t>
        <a:bodyPr/>
        <a:lstStyle/>
        <a:p>
          <a:endParaRPr lang="zh-CN" altLang="en-US"/>
        </a:p>
      </dgm:t>
    </dgm:pt>
    <dgm:pt modelId="{95F321EC-17F7-4924-B8CC-C89343CB7224}" type="sibTrans" cxnId="{0601DB32-3E09-4BDC-B635-FA562821902E}">
      <dgm:prSet/>
      <dgm:spPr/>
      <dgm:t>
        <a:bodyPr/>
        <a:lstStyle/>
        <a:p>
          <a:endParaRPr lang="zh-CN" altLang="en-US"/>
        </a:p>
      </dgm:t>
    </dgm:pt>
    <dgm:pt modelId="{8F896274-4600-4B60-B31D-473E14C89362}" type="pres">
      <dgm:prSet presAssocID="{93E2C442-C2E6-47E3-90FF-08D85F6D01F2}" presName="diagram" presStyleCnt="0">
        <dgm:presLayoutVars>
          <dgm:chPref val="1"/>
          <dgm:dir/>
          <dgm:animOne val="branch"/>
          <dgm:animLvl val="lvl"/>
          <dgm:resizeHandles val="exact"/>
        </dgm:presLayoutVars>
      </dgm:prSet>
      <dgm:spPr/>
    </dgm:pt>
    <dgm:pt modelId="{E8F89A15-369B-499F-8273-C6E619516EC3}" type="pres">
      <dgm:prSet presAssocID="{C67529BA-0803-4EB8-878C-CE10FD1959A2}" presName="root1" presStyleCnt="0"/>
      <dgm:spPr/>
    </dgm:pt>
    <dgm:pt modelId="{B79C22D3-0248-459F-BA3B-828A039367AA}" type="pres">
      <dgm:prSet presAssocID="{C67529BA-0803-4EB8-878C-CE10FD1959A2}" presName="LevelOneTextNode" presStyleLbl="node0" presStyleIdx="0" presStyleCnt="1">
        <dgm:presLayoutVars>
          <dgm:chPref val="3"/>
        </dgm:presLayoutVars>
      </dgm:prSet>
      <dgm:spPr/>
    </dgm:pt>
    <dgm:pt modelId="{1B3FD1A3-4DFA-42E4-AC82-5C221DA38F19}" type="pres">
      <dgm:prSet presAssocID="{C67529BA-0803-4EB8-878C-CE10FD1959A2}" presName="level2hierChild" presStyleCnt="0"/>
      <dgm:spPr/>
    </dgm:pt>
    <dgm:pt modelId="{E6606138-7E05-4165-941C-9C69710292E4}" type="pres">
      <dgm:prSet presAssocID="{B5233FA9-E549-45F9-85C4-D207817C4AE4}" presName="conn2-1" presStyleLbl="parChTrans1D2" presStyleIdx="0" presStyleCnt="4"/>
      <dgm:spPr/>
    </dgm:pt>
    <dgm:pt modelId="{34D888D1-D1FE-4C06-B5AC-9FF1BD66EC4A}" type="pres">
      <dgm:prSet presAssocID="{B5233FA9-E549-45F9-85C4-D207817C4AE4}" presName="connTx" presStyleLbl="parChTrans1D2" presStyleIdx="0" presStyleCnt="4"/>
      <dgm:spPr/>
    </dgm:pt>
    <dgm:pt modelId="{A247200A-1C65-482A-8CF1-ADEC4D9C3965}" type="pres">
      <dgm:prSet presAssocID="{BDCDFED7-BCDA-48D4-B2D5-0D3B04AB7C2B}" presName="root2" presStyleCnt="0"/>
      <dgm:spPr/>
    </dgm:pt>
    <dgm:pt modelId="{D70318BE-8F19-48F6-92BF-FF0680A60572}" type="pres">
      <dgm:prSet presAssocID="{BDCDFED7-BCDA-48D4-B2D5-0D3B04AB7C2B}" presName="LevelTwoTextNode" presStyleLbl="node2" presStyleIdx="0" presStyleCnt="4" custScaleX="218197">
        <dgm:presLayoutVars>
          <dgm:chPref val="3"/>
        </dgm:presLayoutVars>
      </dgm:prSet>
      <dgm:spPr/>
    </dgm:pt>
    <dgm:pt modelId="{FCDC9AE3-57B8-44A7-A9FE-A538B4AEF9B2}" type="pres">
      <dgm:prSet presAssocID="{BDCDFED7-BCDA-48D4-B2D5-0D3B04AB7C2B}" presName="level3hierChild" presStyleCnt="0"/>
      <dgm:spPr/>
    </dgm:pt>
    <dgm:pt modelId="{3629E879-0F98-4D95-A877-8D2958035F48}" type="pres">
      <dgm:prSet presAssocID="{9F2A9B18-0B4C-442A-A646-34EA5267CBEF}" presName="conn2-1" presStyleLbl="parChTrans1D3" presStyleIdx="0" presStyleCnt="9"/>
      <dgm:spPr/>
    </dgm:pt>
    <dgm:pt modelId="{8678DF90-4546-43CB-B47B-B37DA5BC52E3}" type="pres">
      <dgm:prSet presAssocID="{9F2A9B18-0B4C-442A-A646-34EA5267CBEF}" presName="connTx" presStyleLbl="parChTrans1D3" presStyleIdx="0" presStyleCnt="9"/>
      <dgm:spPr/>
    </dgm:pt>
    <dgm:pt modelId="{E7B4C57B-DF09-46D4-8992-57282FDB2F4C}" type="pres">
      <dgm:prSet presAssocID="{77D2351F-D4AC-4345-B98C-21D07C90DAFC}" presName="root2" presStyleCnt="0"/>
      <dgm:spPr/>
    </dgm:pt>
    <dgm:pt modelId="{AF255C5A-6B97-49D1-A32B-37157D9B36AA}" type="pres">
      <dgm:prSet presAssocID="{77D2351F-D4AC-4345-B98C-21D07C90DAFC}" presName="LevelTwoTextNode" presStyleLbl="node3" presStyleIdx="0" presStyleCnt="9">
        <dgm:presLayoutVars>
          <dgm:chPref val="3"/>
        </dgm:presLayoutVars>
      </dgm:prSet>
      <dgm:spPr/>
    </dgm:pt>
    <dgm:pt modelId="{BA706B63-67CF-4C9E-9655-CD898F5DB085}" type="pres">
      <dgm:prSet presAssocID="{77D2351F-D4AC-4345-B98C-21D07C90DAFC}" presName="level3hierChild" presStyleCnt="0"/>
      <dgm:spPr/>
    </dgm:pt>
    <dgm:pt modelId="{D577F54C-D522-4D87-A30E-A667D62AC7FA}" type="pres">
      <dgm:prSet presAssocID="{B842FDA3-7BF0-4282-AB2E-82F0C70FC30C}" presName="conn2-1" presStyleLbl="parChTrans1D4" presStyleIdx="0" presStyleCnt="12"/>
      <dgm:spPr/>
    </dgm:pt>
    <dgm:pt modelId="{DBD1AC7F-6AAD-4981-99BC-FF0AD884F724}" type="pres">
      <dgm:prSet presAssocID="{B842FDA3-7BF0-4282-AB2E-82F0C70FC30C}" presName="connTx" presStyleLbl="parChTrans1D4" presStyleIdx="0" presStyleCnt="12"/>
      <dgm:spPr/>
    </dgm:pt>
    <dgm:pt modelId="{804176FC-45D2-4038-9F6D-F72F34BE78CA}" type="pres">
      <dgm:prSet presAssocID="{4B2BE4B8-4C0D-4B7A-A9AE-5368555E777B}" presName="root2" presStyleCnt="0"/>
      <dgm:spPr/>
    </dgm:pt>
    <dgm:pt modelId="{055DBDBA-D378-4F5E-B9D7-5A8879B8F8DD}" type="pres">
      <dgm:prSet presAssocID="{4B2BE4B8-4C0D-4B7A-A9AE-5368555E777B}" presName="LevelTwoTextNode" presStyleLbl="node4" presStyleIdx="0" presStyleCnt="12">
        <dgm:presLayoutVars>
          <dgm:chPref val="3"/>
        </dgm:presLayoutVars>
      </dgm:prSet>
      <dgm:spPr/>
    </dgm:pt>
    <dgm:pt modelId="{3461EB84-042D-4580-A2BF-96CDF54D0CAC}" type="pres">
      <dgm:prSet presAssocID="{4B2BE4B8-4C0D-4B7A-A9AE-5368555E777B}" presName="level3hierChild" presStyleCnt="0"/>
      <dgm:spPr/>
    </dgm:pt>
    <dgm:pt modelId="{45589D67-AED6-4F4C-946F-A99AA501F0C6}" type="pres">
      <dgm:prSet presAssocID="{D7E8B2F0-2A1D-4731-A926-D8B708CF4189}" presName="conn2-1" presStyleLbl="parChTrans1D4" presStyleIdx="1" presStyleCnt="12"/>
      <dgm:spPr/>
    </dgm:pt>
    <dgm:pt modelId="{8976784B-CAA6-4372-BF28-1B937AE29CF9}" type="pres">
      <dgm:prSet presAssocID="{D7E8B2F0-2A1D-4731-A926-D8B708CF4189}" presName="connTx" presStyleLbl="parChTrans1D4" presStyleIdx="1" presStyleCnt="12"/>
      <dgm:spPr/>
    </dgm:pt>
    <dgm:pt modelId="{EE2C8585-0F00-4E83-9A09-05EFB43E37C8}" type="pres">
      <dgm:prSet presAssocID="{E9C9B658-6450-4E5B-87D0-D03BBE2FE197}" presName="root2" presStyleCnt="0"/>
      <dgm:spPr/>
    </dgm:pt>
    <dgm:pt modelId="{3E797A75-C20E-47D2-9BA0-C5BF32687B0A}" type="pres">
      <dgm:prSet presAssocID="{E9C9B658-6450-4E5B-87D0-D03BBE2FE197}" presName="LevelTwoTextNode" presStyleLbl="node4" presStyleIdx="1" presStyleCnt="12">
        <dgm:presLayoutVars>
          <dgm:chPref val="3"/>
        </dgm:presLayoutVars>
      </dgm:prSet>
      <dgm:spPr/>
    </dgm:pt>
    <dgm:pt modelId="{3699CED8-9459-41AC-91D4-879D54F0AF16}" type="pres">
      <dgm:prSet presAssocID="{E9C9B658-6450-4E5B-87D0-D03BBE2FE197}" presName="level3hierChild" presStyleCnt="0"/>
      <dgm:spPr/>
    </dgm:pt>
    <dgm:pt modelId="{80B5AFD7-61DC-4DBD-8CDA-B12F49F62682}" type="pres">
      <dgm:prSet presAssocID="{DA27AD1E-D429-4147-9ED1-133FA49BCC31}" presName="conn2-1" presStyleLbl="parChTrans1D3" presStyleIdx="1" presStyleCnt="9"/>
      <dgm:spPr/>
    </dgm:pt>
    <dgm:pt modelId="{4E5F2A01-B388-4648-B3B8-A1D33966A33F}" type="pres">
      <dgm:prSet presAssocID="{DA27AD1E-D429-4147-9ED1-133FA49BCC31}" presName="connTx" presStyleLbl="parChTrans1D3" presStyleIdx="1" presStyleCnt="9"/>
      <dgm:spPr/>
    </dgm:pt>
    <dgm:pt modelId="{E532D6CF-A395-4185-A849-7E435C0D94F2}" type="pres">
      <dgm:prSet presAssocID="{9AF1E812-7B9F-4CEC-B47D-6FB72AC19AD8}" presName="root2" presStyleCnt="0"/>
      <dgm:spPr/>
    </dgm:pt>
    <dgm:pt modelId="{86BD76CD-5EE2-4A0C-8676-3F6B5C2D5191}" type="pres">
      <dgm:prSet presAssocID="{9AF1E812-7B9F-4CEC-B47D-6FB72AC19AD8}" presName="LevelTwoTextNode" presStyleLbl="node3" presStyleIdx="1" presStyleCnt="9">
        <dgm:presLayoutVars>
          <dgm:chPref val="3"/>
        </dgm:presLayoutVars>
      </dgm:prSet>
      <dgm:spPr/>
    </dgm:pt>
    <dgm:pt modelId="{84198E9B-074C-4101-A5C2-AA0056EC4E7D}" type="pres">
      <dgm:prSet presAssocID="{9AF1E812-7B9F-4CEC-B47D-6FB72AC19AD8}" presName="level3hierChild" presStyleCnt="0"/>
      <dgm:spPr/>
    </dgm:pt>
    <dgm:pt modelId="{F8C1457B-B429-4541-BCF6-D04EA090E47B}" type="pres">
      <dgm:prSet presAssocID="{10E35A07-437F-47D4-B831-6A52CCC5C58F}" presName="conn2-1" presStyleLbl="parChTrans1D2" presStyleIdx="1" presStyleCnt="4"/>
      <dgm:spPr/>
    </dgm:pt>
    <dgm:pt modelId="{E1BE5429-C8A0-478E-993E-BFC7355007B9}" type="pres">
      <dgm:prSet presAssocID="{10E35A07-437F-47D4-B831-6A52CCC5C58F}" presName="connTx" presStyleLbl="parChTrans1D2" presStyleIdx="1" presStyleCnt="4"/>
      <dgm:spPr/>
    </dgm:pt>
    <dgm:pt modelId="{7682138A-CCB0-47E4-B881-19D897F1E384}" type="pres">
      <dgm:prSet presAssocID="{CAF92C75-4155-482E-B28B-0C4FAC957F42}" presName="root2" presStyleCnt="0"/>
      <dgm:spPr/>
    </dgm:pt>
    <dgm:pt modelId="{7468B178-171F-48B1-B6F5-57EB31E5A67B}" type="pres">
      <dgm:prSet presAssocID="{CAF92C75-4155-482E-B28B-0C4FAC957F42}" presName="LevelTwoTextNode" presStyleLbl="node2" presStyleIdx="1" presStyleCnt="4" custScaleX="267279">
        <dgm:presLayoutVars>
          <dgm:chPref val="3"/>
        </dgm:presLayoutVars>
      </dgm:prSet>
      <dgm:spPr/>
    </dgm:pt>
    <dgm:pt modelId="{18F385AA-4C7C-4FE7-8247-201304342562}" type="pres">
      <dgm:prSet presAssocID="{CAF92C75-4155-482E-B28B-0C4FAC957F42}" presName="level3hierChild" presStyleCnt="0"/>
      <dgm:spPr/>
    </dgm:pt>
    <dgm:pt modelId="{EEF1BD71-CFF2-495F-8886-5D196E9D6BCE}" type="pres">
      <dgm:prSet presAssocID="{B1D02407-F4D1-4E9B-B69E-93E496151232}" presName="conn2-1" presStyleLbl="parChTrans1D3" presStyleIdx="2" presStyleCnt="9"/>
      <dgm:spPr/>
    </dgm:pt>
    <dgm:pt modelId="{D476C60B-19EE-45D9-A807-49F5BE5BC994}" type="pres">
      <dgm:prSet presAssocID="{B1D02407-F4D1-4E9B-B69E-93E496151232}" presName="connTx" presStyleLbl="parChTrans1D3" presStyleIdx="2" presStyleCnt="9"/>
      <dgm:spPr/>
    </dgm:pt>
    <dgm:pt modelId="{E82B3D98-2E72-4E18-8F3F-06F1F3CC5ACB}" type="pres">
      <dgm:prSet presAssocID="{8CD002AF-516E-4C5B-B6AB-4FCD3BD49E83}" presName="root2" presStyleCnt="0"/>
      <dgm:spPr/>
    </dgm:pt>
    <dgm:pt modelId="{592F3563-F71D-4872-954D-554430274955}" type="pres">
      <dgm:prSet presAssocID="{8CD002AF-516E-4C5B-B6AB-4FCD3BD49E83}" presName="LevelTwoTextNode" presStyleLbl="node3" presStyleIdx="2" presStyleCnt="9">
        <dgm:presLayoutVars>
          <dgm:chPref val="3"/>
        </dgm:presLayoutVars>
      </dgm:prSet>
      <dgm:spPr/>
    </dgm:pt>
    <dgm:pt modelId="{1D84B542-11FF-472F-B08E-9E8D679B37E5}" type="pres">
      <dgm:prSet presAssocID="{8CD002AF-516E-4C5B-B6AB-4FCD3BD49E83}" presName="level3hierChild" presStyleCnt="0"/>
      <dgm:spPr/>
    </dgm:pt>
    <dgm:pt modelId="{5F432720-140B-49D6-BC9B-048322C85F01}" type="pres">
      <dgm:prSet presAssocID="{09C6DA11-F48A-4FBE-9D22-B970A3EF260D}" presName="conn2-1" presStyleLbl="parChTrans1D4" presStyleIdx="2" presStyleCnt="12"/>
      <dgm:spPr/>
    </dgm:pt>
    <dgm:pt modelId="{428D763A-AAAC-417C-B58C-A43831C31DB9}" type="pres">
      <dgm:prSet presAssocID="{09C6DA11-F48A-4FBE-9D22-B970A3EF260D}" presName="connTx" presStyleLbl="parChTrans1D4" presStyleIdx="2" presStyleCnt="12"/>
      <dgm:spPr/>
    </dgm:pt>
    <dgm:pt modelId="{16406132-7585-413C-A948-26812502F58E}" type="pres">
      <dgm:prSet presAssocID="{D2DDB74C-EB92-4697-92B8-93F9106AAE3D}" presName="root2" presStyleCnt="0"/>
      <dgm:spPr/>
    </dgm:pt>
    <dgm:pt modelId="{64F60541-375B-4EEC-BA8D-9A60FF2DF0B8}" type="pres">
      <dgm:prSet presAssocID="{D2DDB74C-EB92-4697-92B8-93F9106AAE3D}" presName="LevelTwoTextNode" presStyleLbl="node4" presStyleIdx="2" presStyleCnt="12">
        <dgm:presLayoutVars>
          <dgm:chPref val="3"/>
        </dgm:presLayoutVars>
      </dgm:prSet>
      <dgm:spPr/>
    </dgm:pt>
    <dgm:pt modelId="{66489E27-A184-4C50-8FA1-55C711EAB10E}" type="pres">
      <dgm:prSet presAssocID="{D2DDB74C-EB92-4697-92B8-93F9106AAE3D}" presName="level3hierChild" presStyleCnt="0"/>
      <dgm:spPr/>
    </dgm:pt>
    <dgm:pt modelId="{426C5762-907C-44C1-B901-6C89F6A45F19}" type="pres">
      <dgm:prSet presAssocID="{876F5B71-A7DB-4475-A7BA-AFAF79416C89}" presName="conn2-1" presStyleLbl="parChTrans1D3" presStyleIdx="3" presStyleCnt="9"/>
      <dgm:spPr/>
    </dgm:pt>
    <dgm:pt modelId="{3C57186A-D316-4F89-85E9-70437E9305B2}" type="pres">
      <dgm:prSet presAssocID="{876F5B71-A7DB-4475-A7BA-AFAF79416C89}" presName="connTx" presStyleLbl="parChTrans1D3" presStyleIdx="3" presStyleCnt="9"/>
      <dgm:spPr/>
    </dgm:pt>
    <dgm:pt modelId="{F5713D98-3529-4E18-998A-C2837E01C7DE}" type="pres">
      <dgm:prSet presAssocID="{BB55205F-EEDA-444F-97EC-90B7109DBF23}" presName="root2" presStyleCnt="0"/>
      <dgm:spPr/>
    </dgm:pt>
    <dgm:pt modelId="{0B9F62C0-B672-4E9F-9C56-7DF50A17CF25}" type="pres">
      <dgm:prSet presAssocID="{BB55205F-EEDA-444F-97EC-90B7109DBF23}" presName="LevelTwoTextNode" presStyleLbl="node3" presStyleIdx="3" presStyleCnt="9">
        <dgm:presLayoutVars>
          <dgm:chPref val="3"/>
        </dgm:presLayoutVars>
      </dgm:prSet>
      <dgm:spPr/>
    </dgm:pt>
    <dgm:pt modelId="{8A433DB6-7D70-4C08-B835-ABEEB18C86FA}" type="pres">
      <dgm:prSet presAssocID="{BB55205F-EEDA-444F-97EC-90B7109DBF23}" presName="level3hierChild" presStyleCnt="0"/>
      <dgm:spPr/>
    </dgm:pt>
    <dgm:pt modelId="{33B4BBD6-D194-4202-B2C9-070A3CBEFE5B}" type="pres">
      <dgm:prSet presAssocID="{319C4637-4C10-4851-B958-2DE4FBE67C03}" presName="conn2-1" presStyleLbl="parChTrans1D4" presStyleIdx="3" presStyleCnt="12"/>
      <dgm:spPr/>
    </dgm:pt>
    <dgm:pt modelId="{66EC36D0-9873-41A3-92B6-E5819A80EEC0}" type="pres">
      <dgm:prSet presAssocID="{319C4637-4C10-4851-B958-2DE4FBE67C03}" presName="connTx" presStyleLbl="parChTrans1D4" presStyleIdx="3" presStyleCnt="12"/>
      <dgm:spPr/>
    </dgm:pt>
    <dgm:pt modelId="{5577A6B0-02C1-4E25-9AE6-CB00D52248FD}" type="pres">
      <dgm:prSet presAssocID="{A13D6683-91E4-410E-AA73-D433251544AB}" presName="root2" presStyleCnt="0"/>
      <dgm:spPr/>
    </dgm:pt>
    <dgm:pt modelId="{8D810A19-7C76-4BA2-8C24-60CE92E1A120}" type="pres">
      <dgm:prSet presAssocID="{A13D6683-91E4-410E-AA73-D433251544AB}" presName="LevelTwoTextNode" presStyleLbl="node4" presStyleIdx="3" presStyleCnt="12">
        <dgm:presLayoutVars>
          <dgm:chPref val="3"/>
        </dgm:presLayoutVars>
      </dgm:prSet>
      <dgm:spPr/>
    </dgm:pt>
    <dgm:pt modelId="{23074380-21BD-494E-B223-B467A2029A0A}" type="pres">
      <dgm:prSet presAssocID="{A13D6683-91E4-410E-AA73-D433251544AB}" presName="level3hierChild" presStyleCnt="0"/>
      <dgm:spPr/>
    </dgm:pt>
    <dgm:pt modelId="{A13421B0-0685-44E6-9888-7BCA883890A9}" type="pres">
      <dgm:prSet presAssocID="{6E0938B2-0E2E-43FE-9A51-63EEBB4F6EC5}" presName="conn2-1" presStyleLbl="parChTrans1D3" presStyleIdx="4" presStyleCnt="9"/>
      <dgm:spPr/>
    </dgm:pt>
    <dgm:pt modelId="{85B3219B-090B-40EF-8F31-FE4C5E36D91D}" type="pres">
      <dgm:prSet presAssocID="{6E0938B2-0E2E-43FE-9A51-63EEBB4F6EC5}" presName="connTx" presStyleLbl="parChTrans1D3" presStyleIdx="4" presStyleCnt="9"/>
      <dgm:spPr/>
    </dgm:pt>
    <dgm:pt modelId="{5EF83D81-3BEE-4607-9852-D3E92340C903}" type="pres">
      <dgm:prSet presAssocID="{88905B36-F299-420D-A2A8-AB38A41CC0B5}" presName="root2" presStyleCnt="0"/>
      <dgm:spPr/>
    </dgm:pt>
    <dgm:pt modelId="{3C4A1C68-BBB7-4B4A-A2F6-D702D93BE9C0}" type="pres">
      <dgm:prSet presAssocID="{88905B36-F299-420D-A2A8-AB38A41CC0B5}" presName="LevelTwoTextNode" presStyleLbl="node3" presStyleIdx="4" presStyleCnt="9">
        <dgm:presLayoutVars>
          <dgm:chPref val="3"/>
        </dgm:presLayoutVars>
      </dgm:prSet>
      <dgm:spPr/>
    </dgm:pt>
    <dgm:pt modelId="{18566BA0-9233-40D0-B949-D2075F3C92D6}" type="pres">
      <dgm:prSet presAssocID="{88905B36-F299-420D-A2A8-AB38A41CC0B5}" presName="level3hierChild" presStyleCnt="0"/>
      <dgm:spPr/>
    </dgm:pt>
    <dgm:pt modelId="{AC7A4D91-C618-485D-A95E-028FA12BA729}" type="pres">
      <dgm:prSet presAssocID="{02C04959-99D9-4AE3-8B9B-9F571341861C}" presName="conn2-1" presStyleLbl="parChTrans1D4" presStyleIdx="4" presStyleCnt="12"/>
      <dgm:spPr/>
    </dgm:pt>
    <dgm:pt modelId="{B116BD65-8025-45CA-A043-9B983711A7E0}" type="pres">
      <dgm:prSet presAssocID="{02C04959-99D9-4AE3-8B9B-9F571341861C}" presName="connTx" presStyleLbl="parChTrans1D4" presStyleIdx="4" presStyleCnt="12"/>
      <dgm:spPr/>
    </dgm:pt>
    <dgm:pt modelId="{0017ABEB-AA06-4DD0-9A81-01E62C87AF02}" type="pres">
      <dgm:prSet presAssocID="{AE75E5AC-783C-443E-8822-2CF95993C7B1}" presName="root2" presStyleCnt="0"/>
      <dgm:spPr/>
    </dgm:pt>
    <dgm:pt modelId="{7DD59F33-E345-40B2-9080-5CD74F482C29}" type="pres">
      <dgm:prSet presAssocID="{AE75E5AC-783C-443E-8822-2CF95993C7B1}" presName="LevelTwoTextNode" presStyleLbl="node4" presStyleIdx="4" presStyleCnt="12">
        <dgm:presLayoutVars>
          <dgm:chPref val="3"/>
        </dgm:presLayoutVars>
      </dgm:prSet>
      <dgm:spPr/>
    </dgm:pt>
    <dgm:pt modelId="{F49E3ADC-306E-4603-8F39-620CDD4AE552}" type="pres">
      <dgm:prSet presAssocID="{AE75E5AC-783C-443E-8822-2CF95993C7B1}" presName="level3hierChild" presStyleCnt="0"/>
      <dgm:spPr/>
    </dgm:pt>
    <dgm:pt modelId="{A3F0722D-42BC-4E53-B216-B51EB63C2CE9}" type="pres">
      <dgm:prSet presAssocID="{7A189357-D6B9-4A00-855E-50D7F2ED5973}" presName="conn2-1" presStyleLbl="parChTrans1D4" presStyleIdx="5" presStyleCnt="12"/>
      <dgm:spPr/>
    </dgm:pt>
    <dgm:pt modelId="{D5CF623E-7681-4B2F-BE10-0783BA57DD78}" type="pres">
      <dgm:prSet presAssocID="{7A189357-D6B9-4A00-855E-50D7F2ED5973}" presName="connTx" presStyleLbl="parChTrans1D4" presStyleIdx="5" presStyleCnt="12"/>
      <dgm:spPr/>
    </dgm:pt>
    <dgm:pt modelId="{9F6113C8-9C44-45F0-80A9-951D1379862A}" type="pres">
      <dgm:prSet presAssocID="{C1EE0E02-DE13-45AC-A33F-69CCDC2C20D9}" presName="root2" presStyleCnt="0"/>
      <dgm:spPr/>
    </dgm:pt>
    <dgm:pt modelId="{53F7731E-0ADC-4B40-9D76-346FC99925E9}" type="pres">
      <dgm:prSet presAssocID="{C1EE0E02-DE13-45AC-A33F-69CCDC2C20D9}" presName="LevelTwoTextNode" presStyleLbl="node4" presStyleIdx="5" presStyleCnt="12">
        <dgm:presLayoutVars>
          <dgm:chPref val="3"/>
        </dgm:presLayoutVars>
      </dgm:prSet>
      <dgm:spPr/>
    </dgm:pt>
    <dgm:pt modelId="{CEC4922C-143D-4570-A98C-CAB53FA42BB8}" type="pres">
      <dgm:prSet presAssocID="{C1EE0E02-DE13-45AC-A33F-69CCDC2C20D9}" presName="level3hierChild" presStyleCnt="0"/>
      <dgm:spPr/>
    </dgm:pt>
    <dgm:pt modelId="{EC5C9627-349B-416E-A4A8-EA74E259F9AB}" type="pres">
      <dgm:prSet presAssocID="{A937D198-4647-481D-ACC7-A8B816CB5E12}" presName="conn2-1" presStyleLbl="parChTrans1D3" presStyleIdx="5" presStyleCnt="9"/>
      <dgm:spPr/>
    </dgm:pt>
    <dgm:pt modelId="{767303DC-EE8C-4188-90DA-11D2AE53C7AF}" type="pres">
      <dgm:prSet presAssocID="{A937D198-4647-481D-ACC7-A8B816CB5E12}" presName="connTx" presStyleLbl="parChTrans1D3" presStyleIdx="5" presStyleCnt="9"/>
      <dgm:spPr/>
    </dgm:pt>
    <dgm:pt modelId="{AD25587A-EA8C-49C2-9082-00CEBDCB8E1C}" type="pres">
      <dgm:prSet presAssocID="{5CB873E7-1B25-4263-AB90-CE3E1538863E}" presName="root2" presStyleCnt="0"/>
      <dgm:spPr/>
    </dgm:pt>
    <dgm:pt modelId="{FC9273C5-921C-4E99-8257-2BEA220EC52A}" type="pres">
      <dgm:prSet presAssocID="{5CB873E7-1B25-4263-AB90-CE3E1538863E}" presName="LevelTwoTextNode" presStyleLbl="node3" presStyleIdx="5" presStyleCnt="9" custLinFactNeighborY="-3214">
        <dgm:presLayoutVars>
          <dgm:chPref val="3"/>
        </dgm:presLayoutVars>
      </dgm:prSet>
      <dgm:spPr/>
    </dgm:pt>
    <dgm:pt modelId="{3752B22D-7E0F-47B8-8412-257B2461F1DF}" type="pres">
      <dgm:prSet presAssocID="{5CB873E7-1B25-4263-AB90-CE3E1538863E}" presName="level3hierChild" presStyleCnt="0"/>
      <dgm:spPr/>
    </dgm:pt>
    <dgm:pt modelId="{87349D4E-BB6E-4A3C-9A27-08A20E862576}" type="pres">
      <dgm:prSet presAssocID="{EFD72097-8193-4F3A-A065-94627EED2018}" presName="conn2-1" presStyleLbl="parChTrans1D2" presStyleIdx="2" presStyleCnt="4"/>
      <dgm:spPr/>
    </dgm:pt>
    <dgm:pt modelId="{55198295-A5D0-4E57-AB94-186ECFCCD21F}" type="pres">
      <dgm:prSet presAssocID="{EFD72097-8193-4F3A-A065-94627EED2018}" presName="connTx" presStyleLbl="parChTrans1D2" presStyleIdx="2" presStyleCnt="4"/>
      <dgm:spPr/>
    </dgm:pt>
    <dgm:pt modelId="{87F052AF-0FE6-4280-8E4B-90C1517B49FE}" type="pres">
      <dgm:prSet presAssocID="{3094F3E4-9B5F-4DCF-8011-24D9A13584C3}" presName="root2" presStyleCnt="0"/>
      <dgm:spPr/>
    </dgm:pt>
    <dgm:pt modelId="{16A1508C-4A59-4CD1-80D6-C5D5E98F30DF}" type="pres">
      <dgm:prSet presAssocID="{3094F3E4-9B5F-4DCF-8011-24D9A13584C3}" presName="LevelTwoTextNode" presStyleLbl="node2" presStyleIdx="2" presStyleCnt="4" custScaleX="254843" custLinFactNeighborX="2909" custLinFactNeighborY="-54807">
        <dgm:presLayoutVars>
          <dgm:chPref val="3"/>
        </dgm:presLayoutVars>
      </dgm:prSet>
      <dgm:spPr/>
    </dgm:pt>
    <dgm:pt modelId="{E3F99787-312B-46DE-99EF-FB7106F1C6C3}" type="pres">
      <dgm:prSet presAssocID="{3094F3E4-9B5F-4DCF-8011-24D9A13584C3}" presName="level3hierChild" presStyleCnt="0"/>
      <dgm:spPr/>
    </dgm:pt>
    <dgm:pt modelId="{B518CC00-3F5E-4D32-9BB5-54EC873981F1}" type="pres">
      <dgm:prSet presAssocID="{135A1418-BA89-4324-9E18-4760B0D6E87C}" presName="conn2-1" presStyleLbl="parChTrans1D3" presStyleIdx="6" presStyleCnt="9"/>
      <dgm:spPr/>
    </dgm:pt>
    <dgm:pt modelId="{F8F59081-08B9-436E-9936-B9428B2816D0}" type="pres">
      <dgm:prSet presAssocID="{135A1418-BA89-4324-9E18-4760B0D6E87C}" presName="connTx" presStyleLbl="parChTrans1D3" presStyleIdx="6" presStyleCnt="9"/>
      <dgm:spPr/>
    </dgm:pt>
    <dgm:pt modelId="{86288BD2-FB1C-4CF1-8589-4D00393A6DDF}" type="pres">
      <dgm:prSet presAssocID="{B0541BFC-3CD0-44DE-A943-AA6744124202}" presName="root2" presStyleCnt="0"/>
      <dgm:spPr/>
    </dgm:pt>
    <dgm:pt modelId="{42907541-FD60-4683-98CE-019A778CA130}" type="pres">
      <dgm:prSet presAssocID="{B0541BFC-3CD0-44DE-A943-AA6744124202}" presName="LevelTwoTextNode" presStyleLbl="node3" presStyleIdx="6" presStyleCnt="9" custLinFactNeighborX="2909" custLinFactNeighborY="-54807">
        <dgm:presLayoutVars>
          <dgm:chPref val="3"/>
        </dgm:presLayoutVars>
      </dgm:prSet>
      <dgm:spPr/>
    </dgm:pt>
    <dgm:pt modelId="{09E2EE66-8848-4394-B9A9-3A203A0E6C4B}" type="pres">
      <dgm:prSet presAssocID="{B0541BFC-3CD0-44DE-A943-AA6744124202}" presName="level3hierChild" presStyleCnt="0"/>
      <dgm:spPr/>
    </dgm:pt>
    <dgm:pt modelId="{AE4D08D0-12D1-4822-85D0-356119FA4355}" type="pres">
      <dgm:prSet presAssocID="{F71C3CB8-ACEC-416B-A4C7-B4E67D5249A5}" presName="conn2-1" presStyleLbl="parChTrans1D4" presStyleIdx="6" presStyleCnt="12"/>
      <dgm:spPr/>
    </dgm:pt>
    <dgm:pt modelId="{5B00992F-76B6-41FE-9DEC-4CF8C5D3CB9A}" type="pres">
      <dgm:prSet presAssocID="{F71C3CB8-ACEC-416B-A4C7-B4E67D5249A5}" presName="connTx" presStyleLbl="parChTrans1D4" presStyleIdx="6" presStyleCnt="12"/>
      <dgm:spPr/>
    </dgm:pt>
    <dgm:pt modelId="{600A4A4B-C752-46B3-91B1-13D702C7C46F}" type="pres">
      <dgm:prSet presAssocID="{F6A69774-B75D-4574-9FED-9D9C6F8A4245}" presName="root2" presStyleCnt="0"/>
      <dgm:spPr/>
    </dgm:pt>
    <dgm:pt modelId="{E883C135-9038-403C-BCE4-DE922683359E}" type="pres">
      <dgm:prSet presAssocID="{F6A69774-B75D-4574-9FED-9D9C6F8A4245}" presName="LevelTwoTextNode" presStyleLbl="node4" presStyleIdx="6" presStyleCnt="12" custLinFactNeighborX="3634" custLinFactNeighborY="292">
        <dgm:presLayoutVars>
          <dgm:chPref val="3"/>
        </dgm:presLayoutVars>
      </dgm:prSet>
      <dgm:spPr/>
    </dgm:pt>
    <dgm:pt modelId="{81284D8A-F3C0-4D33-929F-5A5C69968767}" type="pres">
      <dgm:prSet presAssocID="{F6A69774-B75D-4574-9FED-9D9C6F8A4245}" presName="level3hierChild" presStyleCnt="0"/>
      <dgm:spPr/>
    </dgm:pt>
    <dgm:pt modelId="{AA9672D4-7F79-489E-89BD-21E93DC5AF4A}" type="pres">
      <dgm:prSet presAssocID="{F1319218-0B08-45BE-8E96-0BCE96FD3AA8}" presName="conn2-1" presStyleLbl="parChTrans1D4" presStyleIdx="7" presStyleCnt="12"/>
      <dgm:spPr/>
    </dgm:pt>
    <dgm:pt modelId="{0606798C-08F3-4450-9FA0-567815630BA9}" type="pres">
      <dgm:prSet presAssocID="{F1319218-0B08-45BE-8E96-0BCE96FD3AA8}" presName="connTx" presStyleLbl="parChTrans1D4" presStyleIdx="7" presStyleCnt="12"/>
      <dgm:spPr/>
    </dgm:pt>
    <dgm:pt modelId="{86C165DF-2169-426C-BB3C-AB4995301612}" type="pres">
      <dgm:prSet presAssocID="{B46DBA4A-76C4-4726-B794-D0D49778CC92}" presName="root2" presStyleCnt="0"/>
      <dgm:spPr/>
    </dgm:pt>
    <dgm:pt modelId="{7373C8C0-2135-40DA-89EB-DBD7CB824EF2}" type="pres">
      <dgm:prSet presAssocID="{B46DBA4A-76C4-4726-B794-D0D49778CC92}" presName="LevelTwoTextNode" presStyleLbl="node4" presStyleIdx="7" presStyleCnt="12" custLinFactNeighborX="3634" custLinFactNeighborY="292">
        <dgm:presLayoutVars>
          <dgm:chPref val="3"/>
        </dgm:presLayoutVars>
      </dgm:prSet>
      <dgm:spPr/>
    </dgm:pt>
    <dgm:pt modelId="{B43E0F39-43D1-406D-AEC9-972AF96B3C42}" type="pres">
      <dgm:prSet presAssocID="{B46DBA4A-76C4-4726-B794-D0D49778CC92}" presName="level3hierChild" presStyleCnt="0"/>
      <dgm:spPr/>
    </dgm:pt>
    <dgm:pt modelId="{DE7E0CDD-28F6-4519-9867-2CEBE55E6E1D}" type="pres">
      <dgm:prSet presAssocID="{091DB325-1A5D-4D9B-9E28-FA5793FC22FE}" presName="conn2-1" presStyleLbl="parChTrans1D4" presStyleIdx="8" presStyleCnt="12"/>
      <dgm:spPr/>
    </dgm:pt>
    <dgm:pt modelId="{B5CD8D4E-5E80-4470-A8C7-45792183AF20}" type="pres">
      <dgm:prSet presAssocID="{091DB325-1A5D-4D9B-9E28-FA5793FC22FE}" presName="connTx" presStyleLbl="parChTrans1D4" presStyleIdx="8" presStyleCnt="12"/>
      <dgm:spPr/>
    </dgm:pt>
    <dgm:pt modelId="{BFD381E4-3CDF-43E7-83AB-F54A6FB5B7FF}" type="pres">
      <dgm:prSet presAssocID="{22AD4714-0627-4BCE-81FD-9AADA7E5FC6A}" presName="root2" presStyleCnt="0"/>
      <dgm:spPr/>
    </dgm:pt>
    <dgm:pt modelId="{20D58BD7-4302-4543-BA27-3920F2D68212}" type="pres">
      <dgm:prSet presAssocID="{22AD4714-0627-4BCE-81FD-9AADA7E5FC6A}" presName="LevelTwoTextNode" presStyleLbl="node4" presStyleIdx="8" presStyleCnt="12" custLinFactNeighborX="3634" custLinFactNeighborY="292">
        <dgm:presLayoutVars>
          <dgm:chPref val="3"/>
        </dgm:presLayoutVars>
      </dgm:prSet>
      <dgm:spPr/>
    </dgm:pt>
    <dgm:pt modelId="{7D063DA3-7114-42D3-879D-4056D15F80B0}" type="pres">
      <dgm:prSet presAssocID="{22AD4714-0627-4BCE-81FD-9AADA7E5FC6A}" presName="level3hierChild" presStyleCnt="0"/>
      <dgm:spPr/>
    </dgm:pt>
    <dgm:pt modelId="{2D461FA0-D0FF-474F-9F6B-072DDCDB3706}" type="pres">
      <dgm:prSet presAssocID="{96433E07-D039-4A13-867E-21FEA1FAACA4}" presName="conn2-1" presStyleLbl="parChTrans1D4" presStyleIdx="9" presStyleCnt="12"/>
      <dgm:spPr/>
    </dgm:pt>
    <dgm:pt modelId="{F21EC703-BBDA-4C42-932F-B2CBF0B935FD}" type="pres">
      <dgm:prSet presAssocID="{96433E07-D039-4A13-867E-21FEA1FAACA4}" presName="connTx" presStyleLbl="parChTrans1D4" presStyleIdx="9" presStyleCnt="12"/>
      <dgm:spPr/>
    </dgm:pt>
    <dgm:pt modelId="{6146BA18-9AD1-4F3B-AF60-07B5C9D05BED}" type="pres">
      <dgm:prSet presAssocID="{08DD20C5-BCA4-4B37-AA8E-EE002C91C8AC}" presName="root2" presStyleCnt="0"/>
      <dgm:spPr/>
    </dgm:pt>
    <dgm:pt modelId="{81321BF4-5D55-47B7-8F2A-FE91ACB094BA}" type="pres">
      <dgm:prSet presAssocID="{08DD20C5-BCA4-4B37-AA8E-EE002C91C8AC}" presName="LevelTwoTextNode" presStyleLbl="node4" presStyleIdx="9" presStyleCnt="12" custLinFactNeighborX="3634" custLinFactNeighborY="292">
        <dgm:presLayoutVars>
          <dgm:chPref val="3"/>
        </dgm:presLayoutVars>
      </dgm:prSet>
      <dgm:spPr/>
    </dgm:pt>
    <dgm:pt modelId="{2CB39152-FF4C-4CEE-82E9-D5DC58598A68}" type="pres">
      <dgm:prSet presAssocID="{08DD20C5-BCA4-4B37-AA8E-EE002C91C8AC}" presName="level3hierChild" presStyleCnt="0"/>
      <dgm:spPr/>
    </dgm:pt>
    <dgm:pt modelId="{135D55BC-E06F-4A35-9684-9548423D9399}" type="pres">
      <dgm:prSet presAssocID="{EFE87F6E-CD75-4A7A-85D8-FC783E6430DC}" presName="conn2-1" presStyleLbl="parChTrans1D4" presStyleIdx="10" presStyleCnt="12"/>
      <dgm:spPr/>
    </dgm:pt>
    <dgm:pt modelId="{FA0A308A-2BFE-4A09-BC45-F6F7BCB58F20}" type="pres">
      <dgm:prSet presAssocID="{EFE87F6E-CD75-4A7A-85D8-FC783E6430DC}" presName="connTx" presStyleLbl="parChTrans1D4" presStyleIdx="10" presStyleCnt="12"/>
      <dgm:spPr/>
    </dgm:pt>
    <dgm:pt modelId="{3755CDEC-A186-4331-B86C-B8C5832A769C}" type="pres">
      <dgm:prSet presAssocID="{61E7AC3A-B519-4928-BFAA-14019F46C51C}" presName="root2" presStyleCnt="0"/>
      <dgm:spPr/>
    </dgm:pt>
    <dgm:pt modelId="{1AB99260-41C5-434A-BD57-24B4D212DEB9}" type="pres">
      <dgm:prSet presAssocID="{61E7AC3A-B519-4928-BFAA-14019F46C51C}" presName="LevelTwoTextNode" presStyleLbl="node4" presStyleIdx="10" presStyleCnt="12">
        <dgm:presLayoutVars>
          <dgm:chPref val="3"/>
        </dgm:presLayoutVars>
      </dgm:prSet>
      <dgm:spPr/>
    </dgm:pt>
    <dgm:pt modelId="{6CEAFB51-ED99-497D-9164-4F7EB6EE8D40}" type="pres">
      <dgm:prSet presAssocID="{61E7AC3A-B519-4928-BFAA-14019F46C51C}" presName="level3hierChild" presStyleCnt="0"/>
      <dgm:spPr/>
    </dgm:pt>
    <dgm:pt modelId="{98211458-1BAB-4F90-BDEB-03F9E262275E}" type="pres">
      <dgm:prSet presAssocID="{BB530C37-A531-4BFA-A512-36F02F6A49B5}" presName="conn2-1" presStyleLbl="parChTrans1D4" presStyleIdx="11" presStyleCnt="12"/>
      <dgm:spPr/>
    </dgm:pt>
    <dgm:pt modelId="{039A5024-FD0C-4C48-B511-AC85060EB6BE}" type="pres">
      <dgm:prSet presAssocID="{BB530C37-A531-4BFA-A512-36F02F6A49B5}" presName="connTx" presStyleLbl="parChTrans1D4" presStyleIdx="11" presStyleCnt="12"/>
      <dgm:spPr/>
    </dgm:pt>
    <dgm:pt modelId="{A71B3C03-E741-494A-9A56-4BB2A12EEF28}" type="pres">
      <dgm:prSet presAssocID="{E3829747-5207-4928-873A-6126DE89ABBD}" presName="root2" presStyleCnt="0"/>
      <dgm:spPr/>
    </dgm:pt>
    <dgm:pt modelId="{A7D63FFE-34A7-4180-9917-59AB3102CDB2}" type="pres">
      <dgm:prSet presAssocID="{E3829747-5207-4928-873A-6126DE89ABBD}" presName="LevelTwoTextNode" presStyleLbl="node4" presStyleIdx="11" presStyleCnt="12">
        <dgm:presLayoutVars>
          <dgm:chPref val="3"/>
        </dgm:presLayoutVars>
      </dgm:prSet>
      <dgm:spPr/>
    </dgm:pt>
    <dgm:pt modelId="{C398842D-D490-4F5F-B49E-BFBC3BA7ACF8}" type="pres">
      <dgm:prSet presAssocID="{E3829747-5207-4928-873A-6126DE89ABBD}" presName="level3hierChild" presStyleCnt="0"/>
      <dgm:spPr/>
    </dgm:pt>
    <dgm:pt modelId="{248FF9AA-3DA4-4FB8-A168-2A6186A99AF0}" type="pres">
      <dgm:prSet presAssocID="{9EBB0390-0CA1-4ACB-9AD7-5CD08B33F647}" presName="conn2-1" presStyleLbl="parChTrans1D2" presStyleIdx="3" presStyleCnt="4"/>
      <dgm:spPr/>
    </dgm:pt>
    <dgm:pt modelId="{FA08F55C-0164-42FB-B84B-4785B6CC6B54}" type="pres">
      <dgm:prSet presAssocID="{9EBB0390-0CA1-4ACB-9AD7-5CD08B33F647}" presName="connTx" presStyleLbl="parChTrans1D2" presStyleIdx="3" presStyleCnt="4"/>
      <dgm:spPr/>
    </dgm:pt>
    <dgm:pt modelId="{9B50DFB5-ABCF-4372-A3B1-05F421297162}" type="pres">
      <dgm:prSet presAssocID="{A8BDC40C-D56C-44DD-978B-E501B07B87CB}" presName="root2" presStyleCnt="0"/>
      <dgm:spPr/>
    </dgm:pt>
    <dgm:pt modelId="{075776F3-424B-4951-85EF-1B2447EEADA0}" type="pres">
      <dgm:prSet presAssocID="{A8BDC40C-D56C-44DD-978B-E501B07B87CB}" presName="LevelTwoTextNode" presStyleLbl="node2" presStyleIdx="3" presStyleCnt="4" custScaleX="218197">
        <dgm:presLayoutVars>
          <dgm:chPref val="3"/>
        </dgm:presLayoutVars>
      </dgm:prSet>
      <dgm:spPr/>
    </dgm:pt>
    <dgm:pt modelId="{779DB4F4-E2A4-4045-8B9F-2800313EA8DE}" type="pres">
      <dgm:prSet presAssocID="{A8BDC40C-D56C-44DD-978B-E501B07B87CB}" presName="level3hierChild" presStyleCnt="0"/>
      <dgm:spPr/>
    </dgm:pt>
    <dgm:pt modelId="{AE84BCFA-282A-4132-BAED-A8296599075A}" type="pres">
      <dgm:prSet presAssocID="{BF58E077-4EA3-4770-B8CC-03C4B70B1C59}" presName="conn2-1" presStyleLbl="parChTrans1D3" presStyleIdx="7" presStyleCnt="9"/>
      <dgm:spPr/>
    </dgm:pt>
    <dgm:pt modelId="{FE807ED1-1703-4F5E-A1AB-348413A015CC}" type="pres">
      <dgm:prSet presAssocID="{BF58E077-4EA3-4770-B8CC-03C4B70B1C59}" presName="connTx" presStyleLbl="parChTrans1D3" presStyleIdx="7" presStyleCnt="9"/>
      <dgm:spPr/>
    </dgm:pt>
    <dgm:pt modelId="{8912E882-C42B-42E2-943F-40637CB534AF}" type="pres">
      <dgm:prSet presAssocID="{BA4F5A31-EB5A-4CA0-BE3C-792B4A0BBB67}" presName="root2" presStyleCnt="0"/>
      <dgm:spPr/>
    </dgm:pt>
    <dgm:pt modelId="{A3091146-04D4-488B-84AB-9999938254DC}" type="pres">
      <dgm:prSet presAssocID="{BA4F5A31-EB5A-4CA0-BE3C-792B4A0BBB67}" presName="LevelTwoTextNode" presStyleLbl="node3" presStyleIdx="7" presStyleCnt="9">
        <dgm:presLayoutVars>
          <dgm:chPref val="3"/>
        </dgm:presLayoutVars>
      </dgm:prSet>
      <dgm:spPr/>
    </dgm:pt>
    <dgm:pt modelId="{64B77A6B-9D97-4BBD-9899-C356C133E78A}" type="pres">
      <dgm:prSet presAssocID="{BA4F5A31-EB5A-4CA0-BE3C-792B4A0BBB67}" presName="level3hierChild" presStyleCnt="0"/>
      <dgm:spPr/>
    </dgm:pt>
    <dgm:pt modelId="{B7594924-81E2-45D9-AE49-CA0EF14A46BB}" type="pres">
      <dgm:prSet presAssocID="{F511E276-D6E3-44F9-A697-C4581451B215}" presName="conn2-1" presStyleLbl="parChTrans1D3" presStyleIdx="8" presStyleCnt="9"/>
      <dgm:spPr/>
    </dgm:pt>
    <dgm:pt modelId="{EEFC5D69-CC8D-4A47-B8F4-4338F1F1AD3F}" type="pres">
      <dgm:prSet presAssocID="{F511E276-D6E3-44F9-A697-C4581451B215}" presName="connTx" presStyleLbl="parChTrans1D3" presStyleIdx="8" presStyleCnt="9"/>
      <dgm:spPr/>
    </dgm:pt>
    <dgm:pt modelId="{C92561EF-1D92-4B30-BFAB-CD177187F0FF}" type="pres">
      <dgm:prSet presAssocID="{8716F142-4EBB-4BC0-B208-8EEABAC150F1}" presName="root2" presStyleCnt="0"/>
      <dgm:spPr/>
    </dgm:pt>
    <dgm:pt modelId="{F3BC76E3-18CF-4BBF-8273-B0ABC59F78A5}" type="pres">
      <dgm:prSet presAssocID="{8716F142-4EBB-4BC0-B208-8EEABAC150F1}" presName="LevelTwoTextNode" presStyleLbl="node3" presStyleIdx="8" presStyleCnt="9">
        <dgm:presLayoutVars>
          <dgm:chPref val="3"/>
        </dgm:presLayoutVars>
      </dgm:prSet>
      <dgm:spPr/>
    </dgm:pt>
    <dgm:pt modelId="{E2644FA7-EA29-434C-A3B2-171BA83ABB2F}" type="pres">
      <dgm:prSet presAssocID="{8716F142-4EBB-4BC0-B208-8EEABAC150F1}" presName="level3hierChild" presStyleCnt="0"/>
      <dgm:spPr/>
    </dgm:pt>
  </dgm:ptLst>
  <dgm:cxnLst>
    <dgm:cxn modelId="{56010A01-0888-415F-9420-4AC32B1AB5E7}" type="presOf" srcId="{DA27AD1E-D429-4147-9ED1-133FA49BCC31}" destId="{80B5AFD7-61DC-4DBD-8CDA-B12F49F62682}" srcOrd="0" destOrd="0" presId="urn:microsoft.com/office/officeart/2005/8/layout/hierarchy2"/>
    <dgm:cxn modelId="{1967A002-5288-401B-B4E6-102925D3858B}" type="presOf" srcId="{B1D02407-F4D1-4E9B-B69E-93E496151232}" destId="{D476C60B-19EE-45D9-A807-49F5BE5BC994}" srcOrd="1" destOrd="0" presId="urn:microsoft.com/office/officeart/2005/8/layout/hierarchy2"/>
    <dgm:cxn modelId="{D159BF02-C19F-43E7-8D15-98C25225F5E1}" type="presOf" srcId="{8716F142-4EBB-4BC0-B208-8EEABAC150F1}" destId="{F3BC76E3-18CF-4BBF-8273-B0ABC59F78A5}" srcOrd="0" destOrd="0" presId="urn:microsoft.com/office/officeart/2005/8/layout/hierarchy2"/>
    <dgm:cxn modelId="{C7B8E003-DF35-4102-A14C-F5AC4AA26DED}" type="presOf" srcId="{B5233FA9-E549-45F9-85C4-D207817C4AE4}" destId="{E6606138-7E05-4165-941C-9C69710292E4}" srcOrd="0" destOrd="0" presId="urn:microsoft.com/office/officeart/2005/8/layout/hierarchy2"/>
    <dgm:cxn modelId="{2FFB0306-B5A3-4EE0-AD87-EF3EDC6F38B3}" srcId="{88905B36-F299-420D-A2A8-AB38A41CC0B5}" destId="{C1EE0E02-DE13-45AC-A33F-69CCDC2C20D9}" srcOrd="1" destOrd="0" parTransId="{7A189357-D6B9-4A00-855E-50D7F2ED5973}" sibTransId="{7B4A134D-71BD-4186-A4F6-5BF578056ACB}"/>
    <dgm:cxn modelId="{54516209-64EA-4ED0-9E99-A83420687F43}" type="presOf" srcId="{B5233FA9-E549-45F9-85C4-D207817C4AE4}" destId="{34D888D1-D1FE-4C06-B5AC-9FF1BD66EC4A}" srcOrd="1" destOrd="0" presId="urn:microsoft.com/office/officeart/2005/8/layout/hierarchy2"/>
    <dgm:cxn modelId="{38EAAD0B-EACD-4F9D-B578-5384F915F48C}" type="presOf" srcId="{96433E07-D039-4A13-867E-21FEA1FAACA4}" destId="{2D461FA0-D0FF-474F-9F6B-072DDCDB3706}" srcOrd="0" destOrd="0" presId="urn:microsoft.com/office/officeart/2005/8/layout/hierarchy2"/>
    <dgm:cxn modelId="{68E4B10C-AAD5-43E8-9C28-4E98C2D91023}" type="presOf" srcId="{091DB325-1A5D-4D9B-9E28-FA5793FC22FE}" destId="{B5CD8D4E-5E80-4470-A8C7-45792183AF20}" srcOrd="1" destOrd="0" presId="urn:microsoft.com/office/officeart/2005/8/layout/hierarchy2"/>
    <dgm:cxn modelId="{04EA4D0F-F984-4E97-9710-0B315AC0FF79}" srcId="{3094F3E4-9B5F-4DCF-8011-24D9A13584C3}" destId="{B0541BFC-3CD0-44DE-A943-AA6744124202}" srcOrd="0" destOrd="0" parTransId="{135A1418-BA89-4324-9E18-4760B0D6E87C}" sibTransId="{DF0039B7-A462-45D0-A98A-5848B385E707}"/>
    <dgm:cxn modelId="{3818F80F-E123-4285-9A5F-83F4AB67A7DD}" type="presOf" srcId="{6E0938B2-0E2E-43FE-9A51-63EEBB4F6EC5}" destId="{85B3219B-090B-40EF-8F31-FE4C5E36D91D}" srcOrd="1" destOrd="0" presId="urn:microsoft.com/office/officeart/2005/8/layout/hierarchy2"/>
    <dgm:cxn modelId="{E04FD113-01D7-4E27-BF77-A6D8DA64D0D5}" type="presOf" srcId="{B0541BFC-3CD0-44DE-A943-AA6744124202}" destId="{42907541-FD60-4683-98CE-019A778CA130}" srcOrd="0" destOrd="0" presId="urn:microsoft.com/office/officeart/2005/8/layout/hierarchy2"/>
    <dgm:cxn modelId="{1C62D719-453F-45E2-81F4-FC77E96BD380}" type="presOf" srcId="{08DD20C5-BCA4-4B37-AA8E-EE002C91C8AC}" destId="{81321BF4-5D55-47B7-8F2A-FE91ACB094BA}" srcOrd="0" destOrd="0" presId="urn:microsoft.com/office/officeart/2005/8/layout/hierarchy2"/>
    <dgm:cxn modelId="{95ABBA1F-7083-4E8E-95D4-43AE6347C76B}" type="presOf" srcId="{135A1418-BA89-4324-9E18-4760B0D6E87C}" destId="{F8F59081-08B9-436E-9936-B9428B2816D0}" srcOrd="1" destOrd="0" presId="urn:microsoft.com/office/officeart/2005/8/layout/hierarchy2"/>
    <dgm:cxn modelId="{BBFF5920-AC63-4D9C-8CB0-60B630D3FD70}" srcId="{77D2351F-D4AC-4345-B98C-21D07C90DAFC}" destId="{4B2BE4B8-4C0D-4B7A-A9AE-5368555E777B}" srcOrd="0" destOrd="0" parTransId="{B842FDA3-7BF0-4282-AB2E-82F0C70FC30C}" sibTransId="{2A61EE5B-8F30-4B78-877C-6BEF97E1F7BF}"/>
    <dgm:cxn modelId="{65569521-FC67-4BE1-80E8-4AF7CA2BB052}" type="presOf" srcId="{3094F3E4-9B5F-4DCF-8011-24D9A13584C3}" destId="{16A1508C-4A59-4CD1-80D6-C5D5E98F30DF}" srcOrd="0" destOrd="0" presId="urn:microsoft.com/office/officeart/2005/8/layout/hierarchy2"/>
    <dgm:cxn modelId="{865DCB23-09C9-4D11-9C79-F34174C9C7D5}" type="presOf" srcId="{F1319218-0B08-45BE-8E96-0BCE96FD3AA8}" destId="{AA9672D4-7F79-489E-89BD-21E93DC5AF4A}" srcOrd="0" destOrd="0" presId="urn:microsoft.com/office/officeart/2005/8/layout/hierarchy2"/>
    <dgm:cxn modelId="{69359C24-0428-4B9C-B125-7395F1E20708}" srcId="{B0541BFC-3CD0-44DE-A943-AA6744124202}" destId="{F6A69774-B75D-4574-9FED-9D9C6F8A4245}" srcOrd="0" destOrd="0" parTransId="{F71C3CB8-ACEC-416B-A4C7-B4E67D5249A5}" sibTransId="{276BD94C-0B2B-4452-B5A4-26E26B0F703E}"/>
    <dgm:cxn modelId="{EB08D526-F81B-4F3C-9EA8-2EB8898893C6}" type="presOf" srcId="{7A189357-D6B9-4A00-855E-50D7F2ED5973}" destId="{A3F0722D-42BC-4E53-B216-B51EB63C2CE9}" srcOrd="0" destOrd="0" presId="urn:microsoft.com/office/officeart/2005/8/layout/hierarchy2"/>
    <dgm:cxn modelId="{41484F2A-711C-4AD3-A712-1E74039A64EF}" srcId="{CAF92C75-4155-482E-B28B-0C4FAC957F42}" destId="{5CB873E7-1B25-4263-AB90-CE3E1538863E}" srcOrd="3" destOrd="0" parTransId="{A937D198-4647-481D-ACC7-A8B816CB5E12}" sibTransId="{056A57FB-3E70-4AE9-B091-BF62BB6D1D31}"/>
    <dgm:cxn modelId="{95535130-BCE5-47CA-9D76-BD7A2A70A4EB}" type="presOf" srcId="{8CD002AF-516E-4C5B-B6AB-4FCD3BD49E83}" destId="{592F3563-F71D-4872-954D-554430274955}" srcOrd="0" destOrd="0" presId="urn:microsoft.com/office/officeart/2005/8/layout/hierarchy2"/>
    <dgm:cxn modelId="{296F6531-E2F6-4F4D-A2FF-5AC40D400B71}" type="presOf" srcId="{B842FDA3-7BF0-4282-AB2E-82F0C70FC30C}" destId="{D577F54C-D522-4D87-A30E-A667D62AC7FA}" srcOrd="0" destOrd="0" presId="urn:microsoft.com/office/officeart/2005/8/layout/hierarchy2"/>
    <dgm:cxn modelId="{80599631-768E-452B-87BA-E388094F605F}" type="presOf" srcId="{9F2A9B18-0B4C-442A-A646-34EA5267CBEF}" destId="{8678DF90-4546-43CB-B47B-B37DA5BC52E3}" srcOrd="1" destOrd="0" presId="urn:microsoft.com/office/officeart/2005/8/layout/hierarchy2"/>
    <dgm:cxn modelId="{0601DB32-3E09-4BDC-B635-FA562821902E}" srcId="{A8BDC40C-D56C-44DD-978B-E501B07B87CB}" destId="{8716F142-4EBB-4BC0-B208-8EEABAC150F1}" srcOrd="1" destOrd="0" parTransId="{F511E276-D6E3-44F9-A697-C4581451B215}" sibTransId="{95F321EC-17F7-4924-B8CC-C89343CB7224}"/>
    <dgm:cxn modelId="{1334AA33-B23A-4662-89FD-9067FD803F6B}" type="presOf" srcId="{A937D198-4647-481D-ACC7-A8B816CB5E12}" destId="{767303DC-EE8C-4188-90DA-11D2AE53C7AF}" srcOrd="1" destOrd="0" presId="urn:microsoft.com/office/officeart/2005/8/layout/hierarchy2"/>
    <dgm:cxn modelId="{BBAFBE34-8CF7-4141-BC92-4F11EE940098}" type="presOf" srcId="{091DB325-1A5D-4D9B-9E28-FA5793FC22FE}" destId="{DE7E0CDD-28F6-4519-9867-2CEBE55E6E1D}" srcOrd="0" destOrd="0" presId="urn:microsoft.com/office/officeart/2005/8/layout/hierarchy2"/>
    <dgm:cxn modelId="{86126536-DC6D-413B-8E57-E66DCD67FF3C}" type="presOf" srcId="{02C04959-99D9-4AE3-8B9B-9F571341861C}" destId="{B116BD65-8025-45CA-A043-9B983711A7E0}" srcOrd="1" destOrd="0" presId="urn:microsoft.com/office/officeart/2005/8/layout/hierarchy2"/>
    <dgm:cxn modelId="{870B8038-C099-43DC-9045-51030651D206}" srcId="{B0541BFC-3CD0-44DE-A943-AA6744124202}" destId="{22AD4714-0627-4BCE-81FD-9AADA7E5FC6A}" srcOrd="2" destOrd="0" parTransId="{091DB325-1A5D-4D9B-9E28-FA5793FC22FE}" sibTransId="{B554D739-C97A-4F65-B1C2-20BCD9161EC1}"/>
    <dgm:cxn modelId="{6BC6993E-0D22-4AD5-978E-B0BC182E2E8A}" srcId="{BB55205F-EEDA-444F-97EC-90B7109DBF23}" destId="{A13D6683-91E4-410E-AA73-D433251544AB}" srcOrd="0" destOrd="0" parTransId="{319C4637-4C10-4851-B958-2DE4FBE67C03}" sibTransId="{F2B02E23-D9D7-4547-B448-49399B5647C2}"/>
    <dgm:cxn modelId="{7AA30440-2C23-4A8D-BB7F-E713A89F9FBF}" type="presOf" srcId="{319C4637-4C10-4851-B958-2DE4FBE67C03}" destId="{33B4BBD6-D194-4202-B2C9-070A3CBEFE5B}" srcOrd="0" destOrd="0" presId="urn:microsoft.com/office/officeart/2005/8/layout/hierarchy2"/>
    <dgm:cxn modelId="{00BB0640-6F7C-46B5-8CC6-533DC30D8EC2}" type="presOf" srcId="{EFD72097-8193-4F3A-A065-94627EED2018}" destId="{87349D4E-BB6E-4A3C-9A27-08A20E862576}" srcOrd="0" destOrd="0" presId="urn:microsoft.com/office/officeart/2005/8/layout/hierarchy2"/>
    <dgm:cxn modelId="{411C4A5B-097D-4EA2-B63E-4E9BEC98B294}" type="presOf" srcId="{BF58E077-4EA3-4770-B8CC-03C4B70B1C59}" destId="{FE807ED1-1703-4F5E-A1AB-348413A015CC}" srcOrd="1" destOrd="0" presId="urn:microsoft.com/office/officeart/2005/8/layout/hierarchy2"/>
    <dgm:cxn modelId="{1F0F4A5E-E528-4343-BE0C-249D1AB11EC4}" srcId="{CAF92C75-4155-482E-B28B-0C4FAC957F42}" destId="{8CD002AF-516E-4C5B-B6AB-4FCD3BD49E83}" srcOrd="0" destOrd="0" parTransId="{B1D02407-F4D1-4E9B-B69E-93E496151232}" sibTransId="{CC7F69F1-5425-4C6F-8F7C-42645EC71A23}"/>
    <dgm:cxn modelId="{34106260-A860-49F3-974C-F081A5773789}" srcId="{08DD20C5-BCA4-4B37-AA8E-EE002C91C8AC}" destId="{E3829747-5207-4928-873A-6126DE89ABBD}" srcOrd="1" destOrd="0" parTransId="{BB530C37-A531-4BFA-A512-36F02F6A49B5}" sibTransId="{6BE29850-9773-4130-8B56-0106ED89321B}"/>
    <dgm:cxn modelId="{BDBF1A62-5F8E-4DC0-BB43-58A48AD34D1B}" srcId="{C67529BA-0803-4EB8-878C-CE10FD1959A2}" destId="{3094F3E4-9B5F-4DCF-8011-24D9A13584C3}" srcOrd="2" destOrd="0" parTransId="{EFD72097-8193-4F3A-A065-94627EED2018}" sibTransId="{814EF003-DEBA-49CD-8F29-F2DD4550E801}"/>
    <dgm:cxn modelId="{A764B062-A48E-4BEE-832F-26CACECCAFB9}" type="presOf" srcId="{C67529BA-0803-4EB8-878C-CE10FD1959A2}" destId="{B79C22D3-0248-459F-BA3B-828A039367AA}" srcOrd="0" destOrd="0" presId="urn:microsoft.com/office/officeart/2005/8/layout/hierarchy2"/>
    <dgm:cxn modelId="{D8A55844-F87B-469F-A381-B946DAB2A7CF}" type="presOf" srcId="{6E0938B2-0E2E-43FE-9A51-63EEBB4F6EC5}" destId="{A13421B0-0685-44E6-9888-7BCA883890A9}" srcOrd="0" destOrd="0" presId="urn:microsoft.com/office/officeart/2005/8/layout/hierarchy2"/>
    <dgm:cxn modelId="{F9EFAC64-ED98-44CB-BD29-4E08E191256D}" type="presOf" srcId="{CAF92C75-4155-482E-B28B-0C4FAC957F42}" destId="{7468B178-171F-48B1-B6F5-57EB31E5A67B}" srcOrd="0" destOrd="0" presId="urn:microsoft.com/office/officeart/2005/8/layout/hierarchy2"/>
    <dgm:cxn modelId="{A065BC65-B70A-4069-9337-C57CA4B7151A}" type="presOf" srcId="{93E2C442-C2E6-47E3-90FF-08D85F6D01F2}" destId="{8F896274-4600-4B60-B31D-473E14C89362}" srcOrd="0" destOrd="0" presId="urn:microsoft.com/office/officeart/2005/8/layout/hierarchy2"/>
    <dgm:cxn modelId="{6EEC0067-8B6D-42FE-9F83-CBC4BD8B3FAB}" type="presOf" srcId="{EFD72097-8193-4F3A-A065-94627EED2018}" destId="{55198295-A5D0-4E57-AB94-186ECFCCD21F}" srcOrd="1" destOrd="0" presId="urn:microsoft.com/office/officeart/2005/8/layout/hierarchy2"/>
    <dgm:cxn modelId="{E2845347-7BE3-4F6C-97CD-5840E13AC55A}" type="presOf" srcId="{DA27AD1E-D429-4147-9ED1-133FA49BCC31}" destId="{4E5F2A01-B388-4648-B3B8-A1D33966A33F}" srcOrd="1" destOrd="0" presId="urn:microsoft.com/office/officeart/2005/8/layout/hierarchy2"/>
    <dgm:cxn modelId="{2D681D4B-6B35-4001-BACB-CBDB3D233A8C}" type="presOf" srcId="{EFE87F6E-CD75-4A7A-85D8-FC783E6430DC}" destId="{FA0A308A-2BFE-4A09-BC45-F6F7BCB58F20}" srcOrd="1" destOrd="0" presId="urn:microsoft.com/office/officeart/2005/8/layout/hierarchy2"/>
    <dgm:cxn modelId="{0D75784D-47FE-47E3-89ED-884D5DC76B60}" type="presOf" srcId="{77D2351F-D4AC-4345-B98C-21D07C90DAFC}" destId="{AF255C5A-6B97-49D1-A32B-37157D9B36AA}" srcOrd="0" destOrd="0" presId="urn:microsoft.com/office/officeart/2005/8/layout/hierarchy2"/>
    <dgm:cxn modelId="{3A76D06D-79C0-426E-BA5F-E3AE16CD5846}" srcId="{88905B36-F299-420D-A2A8-AB38A41CC0B5}" destId="{AE75E5AC-783C-443E-8822-2CF95993C7B1}" srcOrd="0" destOrd="0" parTransId="{02C04959-99D9-4AE3-8B9B-9F571341861C}" sibTransId="{8CE690C2-B0D5-4B92-9F78-D891481056D5}"/>
    <dgm:cxn modelId="{DF6C1D50-F8B0-4456-B3DD-F021466E30C0}" type="presOf" srcId="{88905B36-F299-420D-A2A8-AB38A41CC0B5}" destId="{3C4A1C68-BBB7-4B4A-A2F6-D702D93BE9C0}" srcOrd="0" destOrd="0" presId="urn:microsoft.com/office/officeart/2005/8/layout/hierarchy2"/>
    <dgm:cxn modelId="{BD834450-BB26-416D-9F33-F4B32A18B6DA}" type="presOf" srcId="{AE75E5AC-783C-443E-8822-2CF95993C7B1}" destId="{7DD59F33-E345-40B2-9080-5CD74F482C29}" srcOrd="0" destOrd="0" presId="urn:microsoft.com/office/officeart/2005/8/layout/hierarchy2"/>
    <dgm:cxn modelId="{9E1D0352-D3B1-4025-A661-8EF92A2AC48B}" srcId="{08DD20C5-BCA4-4B37-AA8E-EE002C91C8AC}" destId="{61E7AC3A-B519-4928-BFAA-14019F46C51C}" srcOrd="0" destOrd="0" parTransId="{EFE87F6E-CD75-4A7A-85D8-FC783E6430DC}" sibTransId="{12329329-AAE8-4EF0-A689-BCB0B8EE0147}"/>
    <dgm:cxn modelId="{7F539052-4A96-49CF-9995-08143D1DE931}" type="presOf" srcId="{D2DDB74C-EB92-4697-92B8-93F9106AAE3D}" destId="{64F60541-375B-4EEC-BA8D-9A60FF2DF0B8}" srcOrd="0" destOrd="0" presId="urn:microsoft.com/office/officeart/2005/8/layout/hierarchy2"/>
    <dgm:cxn modelId="{F7509F74-43A0-4A88-8001-0CCBBE887937}" srcId="{C67529BA-0803-4EB8-878C-CE10FD1959A2}" destId="{BDCDFED7-BCDA-48D4-B2D5-0D3B04AB7C2B}" srcOrd="0" destOrd="0" parTransId="{B5233FA9-E549-45F9-85C4-D207817C4AE4}" sibTransId="{170083D9-2B2B-4082-A57E-EA9D83EB9FB7}"/>
    <dgm:cxn modelId="{4EE0EB54-E112-43DD-B42B-2B71F219EB77}" type="presOf" srcId="{09C6DA11-F48A-4FBE-9D22-B970A3EF260D}" destId="{5F432720-140B-49D6-BC9B-048322C85F01}" srcOrd="0" destOrd="0" presId="urn:microsoft.com/office/officeart/2005/8/layout/hierarchy2"/>
    <dgm:cxn modelId="{C956C175-DF32-4438-B20D-77D90EA99270}" type="presOf" srcId="{F71C3CB8-ACEC-416B-A4C7-B4E67D5249A5}" destId="{AE4D08D0-12D1-4822-85D0-356119FA4355}" srcOrd="0" destOrd="0" presId="urn:microsoft.com/office/officeart/2005/8/layout/hierarchy2"/>
    <dgm:cxn modelId="{22CD1E56-C35F-4732-9AD6-E696A78ABC14}" type="presOf" srcId="{C1EE0E02-DE13-45AC-A33F-69CCDC2C20D9}" destId="{53F7731E-0ADC-4B40-9D76-346FC99925E9}" srcOrd="0" destOrd="0" presId="urn:microsoft.com/office/officeart/2005/8/layout/hierarchy2"/>
    <dgm:cxn modelId="{76BE1679-B227-45E9-8E6A-56FE089EE5DA}" type="presOf" srcId="{D7E8B2F0-2A1D-4731-A926-D8B708CF4189}" destId="{45589D67-AED6-4F4C-946F-A99AA501F0C6}" srcOrd="0" destOrd="0" presId="urn:microsoft.com/office/officeart/2005/8/layout/hierarchy2"/>
    <dgm:cxn modelId="{D9642179-99BE-4B73-B8C0-D15E1F924142}" srcId="{CAF92C75-4155-482E-B28B-0C4FAC957F42}" destId="{88905B36-F299-420D-A2A8-AB38A41CC0B5}" srcOrd="2" destOrd="0" parTransId="{6E0938B2-0E2E-43FE-9A51-63EEBB4F6EC5}" sibTransId="{657A839C-6B3E-4472-B533-7F1A29836275}"/>
    <dgm:cxn modelId="{0BB31381-42F3-4172-BA4A-E29A844B721C}" type="presOf" srcId="{B1D02407-F4D1-4E9B-B69E-93E496151232}" destId="{EEF1BD71-CFF2-495F-8886-5D196E9D6BCE}" srcOrd="0" destOrd="0" presId="urn:microsoft.com/office/officeart/2005/8/layout/hierarchy2"/>
    <dgm:cxn modelId="{E2794982-CF03-4FFA-A6EE-94BBD1BDE5C0}" type="presOf" srcId="{5CB873E7-1B25-4263-AB90-CE3E1538863E}" destId="{FC9273C5-921C-4E99-8257-2BEA220EC52A}" srcOrd="0" destOrd="0" presId="urn:microsoft.com/office/officeart/2005/8/layout/hierarchy2"/>
    <dgm:cxn modelId="{A730AE82-2588-4DC4-B747-CC17D65BD238}" type="presOf" srcId="{4B2BE4B8-4C0D-4B7A-A9AE-5368555E777B}" destId="{055DBDBA-D378-4F5E-B9D7-5A8879B8F8DD}" srcOrd="0" destOrd="0" presId="urn:microsoft.com/office/officeart/2005/8/layout/hierarchy2"/>
    <dgm:cxn modelId="{37342D85-FA20-407E-9634-501460060984}" type="presOf" srcId="{E3829747-5207-4928-873A-6126DE89ABBD}" destId="{A7D63FFE-34A7-4180-9917-59AB3102CDB2}" srcOrd="0" destOrd="0" presId="urn:microsoft.com/office/officeart/2005/8/layout/hierarchy2"/>
    <dgm:cxn modelId="{AE06B888-8D75-4A41-9D56-4E255DC620B2}" srcId="{CAF92C75-4155-482E-B28B-0C4FAC957F42}" destId="{BB55205F-EEDA-444F-97EC-90B7109DBF23}" srcOrd="1" destOrd="0" parTransId="{876F5B71-A7DB-4475-A7BA-AFAF79416C89}" sibTransId="{186BE989-703F-4D4E-981C-09CD3C5D88FA}"/>
    <dgm:cxn modelId="{4A4A298A-3198-4222-A9D6-45EA4B3A4DFF}" type="presOf" srcId="{BDCDFED7-BCDA-48D4-B2D5-0D3B04AB7C2B}" destId="{D70318BE-8F19-48F6-92BF-FF0680A60572}" srcOrd="0" destOrd="0" presId="urn:microsoft.com/office/officeart/2005/8/layout/hierarchy2"/>
    <dgm:cxn modelId="{55B2FD96-83BD-4400-A3FC-0652CB474D66}" type="presOf" srcId="{B46DBA4A-76C4-4726-B794-D0D49778CC92}" destId="{7373C8C0-2135-40DA-89EB-DBD7CB824EF2}" srcOrd="0" destOrd="0" presId="urn:microsoft.com/office/officeart/2005/8/layout/hierarchy2"/>
    <dgm:cxn modelId="{A9D06C99-72C8-4761-B84B-FCB2976E03E5}" type="presOf" srcId="{BF58E077-4EA3-4770-B8CC-03C4B70B1C59}" destId="{AE84BCFA-282A-4132-BAED-A8296599075A}" srcOrd="0" destOrd="0" presId="urn:microsoft.com/office/officeart/2005/8/layout/hierarchy2"/>
    <dgm:cxn modelId="{9E35179E-3C3D-463A-8AC5-09ECF0FFF366}" type="presOf" srcId="{10E35A07-437F-47D4-B831-6A52CCC5C58F}" destId="{F8C1457B-B429-4541-BCF6-D04EA090E47B}" srcOrd="0" destOrd="0" presId="urn:microsoft.com/office/officeart/2005/8/layout/hierarchy2"/>
    <dgm:cxn modelId="{64555AA1-D8E0-4B1A-AE47-1B3FE4AE4C4E}" type="presOf" srcId="{96433E07-D039-4A13-867E-21FEA1FAACA4}" destId="{F21EC703-BBDA-4C42-932F-B2CBF0B935FD}" srcOrd="1" destOrd="0" presId="urn:microsoft.com/office/officeart/2005/8/layout/hierarchy2"/>
    <dgm:cxn modelId="{C790B9A1-8AC6-4667-B561-3A520E46459D}" type="presOf" srcId="{02C04959-99D9-4AE3-8B9B-9F571341861C}" destId="{AC7A4D91-C618-485D-A95E-028FA12BA729}" srcOrd="0" destOrd="0" presId="urn:microsoft.com/office/officeart/2005/8/layout/hierarchy2"/>
    <dgm:cxn modelId="{1C0FDDA1-0262-4F05-B180-E4D06878EA4F}" type="presOf" srcId="{E9C9B658-6450-4E5B-87D0-D03BBE2FE197}" destId="{3E797A75-C20E-47D2-9BA0-C5BF32687B0A}" srcOrd="0" destOrd="0" presId="urn:microsoft.com/office/officeart/2005/8/layout/hierarchy2"/>
    <dgm:cxn modelId="{D9C554A4-6076-4127-93C5-1C6AB85C302E}" type="presOf" srcId="{876F5B71-A7DB-4475-A7BA-AFAF79416C89}" destId="{3C57186A-D316-4F89-85E9-70437E9305B2}" srcOrd="1" destOrd="0" presId="urn:microsoft.com/office/officeart/2005/8/layout/hierarchy2"/>
    <dgm:cxn modelId="{8C7550A5-5BA5-47EE-8560-7F5C939A8932}" type="presOf" srcId="{A8BDC40C-D56C-44DD-978B-E501B07B87CB}" destId="{075776F3-424B-4951-85EF-1B2447EEADA0}" srcOrd="0" destOrd="0" presId="urn:microsoft.com/office/officeart/2005/8/layout/hierarchy2"/>
    <dgm:cxn modelId="{13E4A9A5-36E1-44F0-8BE2-4AC1A4869E3D}" type="presOf" srcId="{7A189357-D6B9-4A00-855E-50D7F2ED5973}" destId="{D5CF623E-7681-4B2F-BE10-0783BA57DD78}" srcOrd="1" destOrd="0" presId="urn:microsoft.com/office/officeart/2005/8/layout/hierarchy2"/>
    <dgm:cxn modelId="{A0B441A7-CF26-44E5-A7C6-BCEF43817E36}" srcId="{77D2351F-D4AC-4345-B98C-21D07C90DAFC}" destId="{E9C9B658-6450-4E5B-87D0-D03BBE2FE197}" srcOrd="1" destOrd="0" parTransId="{D7E8B2F0-2A1D-4731-A926-D8B708CF4189}" sibTransId="{28A74783-2388-46FB-AF66-06EDE2893E63}"/>
    <dgm:cxn modelId="{C3F8B3A9-3784-4C03-80BF-FD87337D20AB}" type="presOf" srcId="{09C6DA11-F48A-4FBE-9D22-B970A3EF260D}" destId="{428D763A-AAAC-417C-B58C-A43831C31DB9}" srcOrd="1" destOrd="0" presId="urn:microsoft.com/office/officeart/2005/8/layout/hierarchy2"/>
    <dgm:cxn modelId="{101FEDA9-C2E0-44BC-BA66-EDC5F3B8D2C2}" type="presOf" srcId="{9F2A9B18-0B4C-442A-A646-34EA5267CBEF}" destId="{3629E879-0F98-4D95-A877-8D2958035F48}" srcOrd="0" destOrd="0" presId="urn:microsoft.com/office/officeart/2005/8/layout/hierarchy2"/>
    <dgm:cxn modelId="{32F292AD-71C7-4957-AC15-5338819DB878}" type="presOf" srcId="{BA4F5A31-EB5A-4CA0-BE3C-792B4A0BBB67}" destId="{A3091146-04D4-488B-84AB-9999938254DC}" srcOrd="0" destOrd="0" presId="urn:microsoft.com/office/officeart/2005/8/layout/hierarchy2"/>
    <dgm:cxn modelId="{AC6E67AE-88DA-4C95-A699-F71D0762276A}" srcId="{C67529BA-0803-4EB8-878C-CE10FD1959A2}" destId="{A8BDC40C-D56C-44DD-978B-E501B07B87CB}" srcOrd="3" destOrd="0" parTransId="{9EBB0390-0CA1-4ACB-9AD7-5CD08B33F647}" sibTransId="{31E6DE98-52CB-48E2-92C2-CC917B3F7C3E}"/>
    <dgm:cxn modelId="{CF8597B2-C20D-4566-B2FC-96629B664F7F}" type="presOf" srcId="{F6A69774-B75D-4574-9FED-9D9C6F8A4245}" destId="{E883C135-9038-403C-BCE4-DE922683359E}" srcOrd="0" destOrd="0" presId="urn:microsoft.com/office/officeart/2005/8/layout/hierarchy2"/>
    <dgm:cxn modelId="{C641BBB4-AEE9-44F4-BD45-72FD56C1CDF7}" type="presOf" srcId="{10E35A07-437F-47D4-B831-6A52CCC5C58F}" destId="{E1BE5429-C8A0-478E-993E-BFC7355007B9}" srcOrd="1" destOrd="0" presId="urn:microsoft.com/office/officeart/2005/8/layout/hierarchy2"/>
    <dgm:cxn modelId="{DDE073B5-9611-499F-B96A-C4D21B402181}" type="presOf" srcId="{A937D198-4647-481D-ACC7-A8B816CB5E12}" destId="{EC5C9627-349B-416E-A4A8-EA74E259F9AB}" srcOrd="0" destOrd="0" presId="urn:microsoft.com/office/officeart/2005/8/layout/hierarchy2"/>
    <dgm:cxn modelId="{66E834B8-44AE-4E9B-AB21-B3D32ADDEFA8}" type="presOf" srcId="{BB530C37-A531-4BFA-A512-36F02F6A49B5}" destId="{039A5024-FD0C-4C48-B511-AC85060EB6BE}" srcOrd="1" destOrd="0" presId="urn:microsoft.com/office/officeart/2005/8/layout/hierarchy2"/>
    <dgm:cxn modelId="{193030BA-E36A-41D1-B0BE-449F62A7221A}" type="presOf" srcId="{A13D6683-91E4-410E-AA73-D433251544AB}" destId="{8D810A19-7C76-4BA2-8C24-60CE92E1A120}" srcOrd="0" destOrd="0" presId="urn:microsoft.com/office/officeart/2005/8/layout/hierarchy2"/>
    <dgm:cxn modelId="{6D8E9BBA-F877-40D8-BD60-20F36F89959E}" type="presOf" srcId="{319C4637-4C10-4851-B958-2DE4FBE67C03}" destId="{66EC36D0-9873-41A3-92B6-E5819A80EEC0}" srcOrd="1" destOrd="0" presId="urn:microsoft.com/office/officeart/2005/8/layout/hierarchy2"/>
    <dgm:cxn modelId="{A725C8BA-CB71-4CE4-9970-5A68ED7317F1}" type="presOf" srcId="{61E7AC3A-B519-4928-BFAA-14019F46C51C}" destId="{1AB99260-41C5-434A-BD57-24B4D212DEB9}" srcOrd="0" destOrd="0" presId="urn:microsoft.com/office/officeart/2005/8/layout/hierarchy2"/>
    <dgm:cxn modelId="{485BDFBA-5EB0-415C-B0A9-89E4ACCF0BDF}" type="presOf" srcId="{F511E276-D6E3-44F9-A697-C4581451B215}" destId="{B7594924-81E2-45D9-AE49-CA0EF14A46BB}" srcOrd="0" destOrd="0" presId="urn:microsoft.com/office/officeart/2005/8/layout/hierarchy2"/>
    <dgm:cxn modelId="{78DA7ABB-81C3-4818-92D8-45E0432AEA7C}" type="presOf" srcId="{F71C3CB8-ACEC-416B-A4C7-B4E67D5249A5}" destId="{5B00992F-76B6-41FE-9DEC-4CF8C5D3CB9A}" srcOrd="1" destOrd="0" presId="urn:microsoft.com/office/officeart/2005/8/layout/hierarchy2"/>
    <dgm:cxn modelId="{6C05DEC3-2ED4-4D57-9518-EC4919EC39F7}" type="presOf" srcId="{D7E8B2F0-2A1D-4731-A926-D8B708CF4189}" destId="{8976784B-CAA6-4372-BF28-1B937AE29CF9}" srcOrd="1" destOrd="0" presId="urn:microsoft.com/office/officeart/2005/8/layout/hierarchy2"/>
    <dgm:cxn modelId="{296635CB-E5EC-4086-9B5C-A9BC29D3731F}" srcId="{BDCDFED7-BCDA-48D4-B2D5-0D3B04AB7C2B}" destId="{77D2351F-D4AC-4345-B98C-21D07C90DAFC}" srcOrd="0" destOrd="0" parTransId="{9F2A9B18-0B4C-442A-A646-34EA5267CBEF}" sibTransId="{157C31F6-C34E-432B-9F09-FDA3D2FDA254}"/>
    <dgm:cxn modelId="{6F1DA2CC-45A1-4D33-8796-7160FE7582B3}" type="presOf" srcId="{9AF1E812-7B9F-4CEC-B47D-6FB72AC19AD8}" destId="{86BD76CD-5EE2-4A0C-8676-3F6B5C2D5191}" srcOrd="0" destOrd="0" presId="urn:microsoft.com/office/officeart/2005/8/layout/hierarchy2"/>
    <dgm:cxn modelId="{E42B09D1-4AF4-44D5-AA2F-6D71F8B21280}" type="presOf" srcId="{876F5B71-A7DB-4475-A7BA-AFAF79416C89}" destId="{426C5762-907C-44C1-B901-6C89F6A45F19}" srcOrd="0" destOrd="0" presId="urn:microsoft.com/office/officeart/2005/8/layout/hierarchy2"/>
    <dgm:cxn modelId="{F9D15AD1-5ACE-483F-BB09-D4041A66FE61}" type="presOf" srcId="{22AD4714-0627-4BCE-81FD-9AADA7E5FC6A}" destId="{20D58BD7-4302-4543-BA27-3920F2D68212}" srcOrd="0" destOrd="0" presId="urn:microsoft.com/office/officeart/2005/8/layout/hierarchy2"/>
    <dgm:cxn modelId="{015893D1-33AF-4FE6-9A8A-6ACB29483039}" srcId="{B0541BFC-3CD0-44DE-A943-AA6744124202}" destId="{08DD20C5-BCA4-4B37-AA8E-EE002C91C8AC}" srcOrd="3" destOrd="0" parTransId="{96433E07-D039-4A13-867E-21FEA1FAACA4}" sibTransId="{9937BA0B-110F-445C-8D43-2688F0E10CD1}"/>
    <dgm:cxn modelId="{439DBED1-E798-4EE7-A194-2616AFB4EC70}" type="presOf" srcId="{F511E276-D6E3-44F9-A697-C4581451B215}" destId="{EEFC5D69-CC8D-4A47-B8F4-4338F1F1AD3F}" srcOrd="1" destOrd="0" presId="urn:microsoft.com/office/officeart/2005/8/layout/hierarchy2"/>
    <dgm:cxn modelId="{1103B5D7-78B4-4CC4-B3BC-637C3B18D53B}" type="presOf" srcId="{9EBB0390-0CA1-4ACB-9AD7-5CD08B33F647}" destId="{FA08F55C-0164-42FB-B84B-4785B6CC6B54}" srcOrd="1" destOrd="0" presId="urn:microsoft.com/office/officeart/2005/8/layout/hierarchy2"/>
    <dgm:cxn modelId="{DA95C6D7-11AD-4974-A454-8E0C513EAACB}" srcId="{B0541BFC-3CD0-44DE-A943-AA6744124202}" destId="{B46DBA4A-76C4-4726-B794-D0D49778CC92}" srcOrd="1" destOrd="0" parTransId="{F1319218-0B08-45BE-8E96-0BCE96FD3AA8}" sibTransId="{E396E0C0-13CF-4455-8D56-4CD6992BAB9A}"/>
    <dgm:cxn modelId="{453B6BDF-E75D-4D2C-BCAD-0F8120AD8A0D}" type="presOf" srcId="{BB530C37-A531-4BFA-A512-36F02F6A49B5}" destId="{98211458-1BAB-4F90-BDEB-03F9E262275E}" srcOrd="0" destOrd="0" presId="urn:microsoft.com/office/officeart/2005/8/layout/hierarchy2"/>
    <dgm:cxn modelId="{6113B2E1-F247-40C2-9878-7CCC15912DB2}" type="presOf" srcId="{F1319218-0B08-45BE-8E96-0BCE96FD3AA8}" destId="{0606798C-08F3-4450-9FA0-567815630BA9}" srcOrd="1" destOrd="0" presId="urn:microsoft.com/office/officeart/2005/8/layout/hierarchy2"/>
    <dgm:cxn modelId="{482926E2-D016-4114-B854-A7CD8CD03091}" type="presOf" srcId="{9EBB0390-0CA1-4ACB-9AD7-5CD08B33F647}" destId="{248FF9AA-3DA4-4FB8-A168-2A6186A99AF0}" srcOrd="0" destOrd="0" presId="urn:microsoft.com/office/officeart/2005/8/layout/hierarchy2"/>
    <dgm:cxn modelId="{1259C9E3-8155-470F-87E2-65166036346C}" type="presOf" srcId="{B842FDA3-7BF0-4282-AB2E-82F0C70FC30C}" destId="{DBD1AC7F-6AAD-4981-99BC-FF0AD884F724}" srcOrd="1" destOrd="0" presId="urn:microsoft.com/office/officeart/2005/8/layout/hierarchy2"/>
    <dgm:cxn modelId="{DC7953E6-3265-4DD9-AAF2-9400F091C153}" type="presOf" srcId="{EFE87F6E-CD75-4A7A-85D8-FC783E6430DC}" destId="{135D55BC-E06F-4A35-9684-9548423D9399}" srcOrd="0" destOrd="0" presId="urn:microsoft.com/office/officeart/2005/8/layout/hierarchy2"/>
    <dgm:cxn modelId="{488C2EEA-0EBF-4345-8036-D8A0D18AC1B6}" type="presOf" srcId="{135A1418-BA89-4324-9E18-4760B0D6E87C}" destId="{B518CC00-3F5E-4D32-9BB5-54EC873981F1}" srcOrd="0" destOrd="0" presId="urn:microsoft.com/office/officeart/2005/8/layout/hierarchy2"/>
    <dgm:cxn modelId="{6FEDA2EE-102B-4FE9-BFFA-5B2897134DD7}" srcId="{8CD002AF-516E-4C5B-B6AB-4FCD3BD49E83}" destId="{D2DDB74C-EB92-4697-92B8-93F9106AAE3D}" srcOrd="0" destOrd="0" parTransId="{09C6DA11-F48A-4FBE-9D22-B970A3EF260D}" sibTransId="{8CC5293E-8D4C-4012-A00D-130344E86DF4}"/>
    <dgm:cxn modelId="{8241F0F3-281C-4D01-BDC8-01D9A00DCEBB}" type="presOf" srcId="{BB55205F-EEDA-444F-97EC-90B7109DBF23}" destId="{0B9F62C0-B672-4E9F-9C56-7DF50A17CF25}" srcOrd="0" destOrd="0" presId="urn:microsoft.com/office/officeart/2005/8/layout/hierarchy2"/>
    <dgm:cxn modelId="{E15B91F4-6842-4617-AA96-C465ED96D2F0}" srcId="{93E2C442-C2E6-47E3-90FF-08D85F6D01F2}" destId="{C67529BA-0803-4EB8-878C-CE10FD1959A2}" srcOrd="0" destOrd="0" parTransId="{AEEAEFC4-7AA1-4E6B-8559-43B2CE8218AC}" sibTransId="{A52C30AB-D865-4DED-B9D5-44B38B389241}"/>
    <dgm:cxn modelId="{BE3A8FF8-F76C-4391-B4A5-0A265AB101DA}" srcId="{C67529BA-0803-4EB8-878C-CE10FD1959A2}" destId="{CAF92C75-4155-482E-B28B-0C4FAC957F42}" srcOrd="1" destOrd="0" parTransId="{10E35A07-437F-47D4-B831-6A52CCC5C58F}" sibTransId="{77F30230-34E7-4E27-B1A5-21349618B6E0}"/>
    <dgm:cxn modelId="{BCCE63FB-FBCC-455F-AA65-304D49E1183C}" srcId="{A8BDC40C-D56C-44DD-978B-E501B07B87CB}" destId="{BA4F5A31-EB5A-4CA0-BE3C-792B4A0BBB67}" srcOrd="0" destOrd="0" parTransId="{BF58E077-4EA3-4770-B8CC-03C4B70B1C59}" sibTransId="{F130111E-B614-41B7-A470-B054F663BDA7}"/>
    <dgm:cxn modelId="{F05ABEFE-3BC7-4C7D-B099-B2655CE73251}" srcId="{BDCDFED7-BCDA-48D4-B2D5-0D3B04AB7C2B}" destId="{9AF1E812-7B9F-4CEC-B47D-6FB72AC19AD8}" srcOrd="1" destOrd="0" parTransId="{DA27AD1E-D429-4147-9ED1-133FA49BCC31}" sibTransId="{81EDEC9A-F024-44BD-A970-9EF2601D1C9F}"/>
    <dgm:cxn modelId="{8DDFECA0-C24C-48DA-BB61-3E92E69FA0AB}" type="presParOf" srcId="{8F896274-4600-4B60-B31D-473E14C89362}" destId="{E8F89A15-369B-499F-8273-C6E619516EC3}" srcOrd="0" destOrd="0" presId="urn:microsoft.com/office/officeart/2005/8/layout/hierarchy2"/>
    <dgm:cxn modelId="{1C9997EF-1D10-48AF-A0FE-73C161F76E7E}" type="presParOf" srcId="{E8F89A15-369B-499F-8273-C6E619516EC3}" destId="{B79C22D3-0248-459F-BA3B-828A039367AA}" srcOrd="0" destOrd="0" presId="urn:microsoft.com/office/officeart/2005/8/layout/hierarchy2"/>
    <dgm:cxn modelId="{4B553AE1-B440-4BE9-855E-DC36F4132798}" type="presParOf" srcId="{E8F89A15-369B-499F-8273-C6E619516EC3}" destId="{1B3FD1A3-4DFA-42E4-AC82-5C221DA38F19}" srcOrd="1" destOrd="0" presId="urn:microsoft.com/office/officeart/2005/8/layout/hierarchy2"/>
    <dgm:cxn modelId="{25BDF8E2-34F3-4EF8-B623-7DAA28FE8105}" type="presParOf" srcId="{1B3FD1A3-4DFA-42E4-AC82-5C221DA38F19}" destId="{E6606138-7E05-4165-941C-9C69710292E4}" srcOrd="0" destOrd="0" presId="urn:microsoft.com/office/officeart/2005/8/layout/hierarchy2"/>
    <dgm:cxn modelId="{9E7338AF-10F7-4303-B013-1698EA2803CD}" type="presParOf" srcId="{E6606138-7E05-4165-941C-9C69710292E4}" destId="{34D888D1-D1FE-4C06-B5AC-9FF1BD66EC4A}" srcOrd="0" destOrd="0" presId="urn:microsoft.com/office/officeart/2005/8/layout/hierarchy2"/>
    <dgm:cxn modelId="{EAE0E29D-0337-4D7B-AA1F-21C75D54BEA3}" type="presParOf" srcId="{1B3FD1A3-4DFA-42E4-AC82-5C221DA38F19}" destId="{A247200A-1C65-482A-8CF1-ADEC4D9C3965}" srcOrd="1" destOrd="0" presId="urn:microsoft.com/office/officeart/2005/8/layout/hierarchy2"/>
    <dgm:cxn modelId="{6010BC5C-2B16-4173-9AB3-3FF9E5B9F836}" type="presParOf" srcId="{A247200A-1C65-482A-8CF1-ADEC4D9C3965}" destId="{D70318BE-8F19-48F6-92BF-FF0680A60572}" srcOrd="0" destOrd="0" presId="urn:microsoft.com/office/officeart/2005/8/layout/hierarchy2"/>
    <dgm:cxn modelId="{88FADB01-8B6A-47F0-ACD7-7A22A0924228}" type="presParOf" srcId="{A247200A-1C65-482A-8CF1-ADEC4D9C3965}" destId="{FCDC9AE3-57B8-44A7-A9FE-A538B4AEF9B2}" srcOrd="1" destOrd="0" presId="urn:microsoft.com/office/officeart/2005/8/layout/hierarchy2"/>
    <dgm:cxn modelId="{7EB167AB-3C33-4AB4-AA60-44131788E2F5}" type="presParOf" srcId="{FCDC9AE3-57B8-44A7-A9FE-A538B4AEF9B2}" destId="{3629E879-0F98-4D95-A877-8D2958035F48}" srcOrd="0" destOrd="0" presId="urn:microsoft.com/office/officeart/2005/8/layout/hierarchy2"/>
    <dgm:cxn modelId="{D0170F50-32DB-48E9-9BD7-C52259B8DCB8}" type="presParOf" srcId="{3629E879-0F98-4D95-A877-8D2958035F48}" destId="{8678DF90-4546-43CB-B47B-B37DA5BC52E3}" srcOrd="0" destOrd="0" presId="urn:microsoft.com/office/officeart/2005/8/layout/hierarchy2"/>
    <dgm:cxn modelId="{66BE9EF3-2AAF-46B6-8CA2-91F92FFE6C26}" type="presParOf" srcId="{FCDC9AE3-57B8-44A7-A9FE-A538B4AEF9B2}" destId="{E7B4C57B-DF09-46D4-8992-57282FDB2F4C}" srcOrd="1" destOrd="0" presId="urn:microsoft.com/office/officeart/2005/8/layout/hierarchy2"/>
    <dgm:cxn modelId="{09EB6D0B-57EF-4606-8663-AD4A38917FDD}" type="presParOf" srcId="{E7B4C57B-DF09-46D4-8992-57282FDB2F4C}" destId="{AF255C5A-6B97-49D1-A32B-37157D9B36AA}" srcOrd="0" destOrd="0" presId="urn:microsoft.com/office/officeart/2005/8/layout/hierarchy2"/>
    <dgm:cxn modelId="{8F39FCDA-F3C8-493C-A862-4AB720B6BD55}" type="presParOf" srcId="{E7B4C57B-DF09-46D4-8992-57282FDB2F4C}" destId="{BA706B63-67CF-4C9E-9655-CD898F5DB085}" srcOrd="1" destOrd="0" presId="urn:microsoft.com/office/officeart/2005/8/layout/hierarchy2"/>
    <dgm:cxn modelId="{3DB47D37-DCB3-46A6-B8B9-3091D077CD32}" type="presParOf" srcId="{BA706B63-67CF-4C9E-9655-CD898F5DB085}" destId="{D577F54C-D522-4D87-A30E-A667D62AC7FA}" srcOrd="0" destOrd="0" presId="urn:microsoft.com/office/officeart/2005/8/layout/hierarchy2"/>
    <dgm:cxn modelId="{37A6D852-9327-4A58-BDD4-2ED3519068C4}" type="presParOf" srcId="{D577F54C-D522-4D87-A30E-A667D62AC7FA}" destId="{DBD1AC7F-6AAD-4981-99BC-FF0AD884F724}" srcOrd="0" destOrd="0" presId="urn:microsoft.com/office/officeart/2005/8/layout/hierarchy2"/>
    <dgm:cxn modelId="{F50AF6A2-9050-4AFA-9CB1-4B45166A0ECD}" type="presParOf" srcId="{BA706B63-67CF-4C9E-9655-CD898F5DB085}" destId="{804176FC-45D2-4038-9F6D-F72F34BE78CA}" srcOrd="1" destOrd="0" presId="urn:microsoft.com/office/officeart/2005/8/layout/hierarchy2"/>
    <dgm:cxn modelId="{700151DA-DEC9-41D9-8A64-009C7DD3A233}" type="presParOf" srcId="{804176FC-45D2-4038-9F6D-F72F34BE78CA}" destId="{055DBDBA-D378-4F5E-B9D7-5A8879B8F8DD}" srcOrd="0" destOrd="0" presId="urn:microsoft.com/office/officeart/2005/8/layout/hierarchy2"/>
    <dgm:cxn modelId="{E9D95ABA-E629-4838-BAED-0CC083FF19E6}" type="presParOf" srcId="{804176FC-45D2-4038-9F6D-F72F34BE78CA}" destId="{3461EB84-042D-4580-A2BF-96CDF54D0CAC}" srcOrd="1" destOrd="0" presId="urn:microsoft.com/office/officeart/2005/8/layout/hierarchy2"/>
    <dgm:cxn modelId="{5F8F1823-19DB-4734-9CE2-2DFCC9986C41}" type="presParOf" srcId="{BA706B63-67CF-4C9E-9655-CD898F5DB085}" destId="{45589D67-AED6-4F4C-946F-A99AA501F0C6}" srcOrd="2" destOrd="0" presId="urn:microsoft.com/office/officeart/2005/8/layout/hierarchy2"/>
    <dgm:cxn modelId="{45589857-7E96-4C43-8758-A4F87E241F47}" type="presParOf" srcId="{45589D67-AED6-4F4C-946F-A99AA501F0C6}" destId="{8976784B-CAA6-4372-BF28-1B937AE29CF9}" srcOrd="0" destOrd="0" presId="urn:microsoft.com/office/officeart/2005/8/layout/hierarchy2"/>
    <dgm:cxn modelId="{004F4717-038B-4244-A2B5-2506B776AB62}" type="presParOf" srcId="{BA706B63-67CF-4C9E-9655-CD898F5DB085}" destId="{EE2C8585-0F00-4E83-9A09-05EFB43E37C8}" srcOrd="3" destOrd="0" presId="urn:microsoft.com/office/officeart/2005/8/layout/hierarchy2"/>
    <dgm:cxn modelId="{11F8654B-3F2D-4138-8E54-F77B8B7F50FB}" type="presParOf" srcId="{EE2C8585-0F00-4E83-9A09-05EFB43E37C8}" destId="{3E797A75-C20E-47D2-9BA0-C5BF32687B0A}" srcOrd="0" destOrd="0" presId="urn:microsoft.com/office/officeart/2005/8/layout/hierarchy2"/>
    <dgm:cxn modelId="{DC14A896-B568-4323-A9F1-CB37EBBD8FF4}" type="presParOf" srcId="{EE2C8585-0F00-4E83-9A09-05EFB43E37C8}" destId="{3699CED8-9459-41AC-91D4-879D54F0AF16}" srcOrd="1" destOrd="0" presId="urn:microsoft.com/office/officeart/2005/8/layout/hierarchy2"/>
    <dgm:cxn modelId="{436C2114-33C2-4F14-BEB3-CDB46BC7E663}" type="presParOf" srcId="{FCDC9AE3-57B8-44A7-A9FE-A538B4AEF9B2}" destId="{80B5AFD7-61DC-4DBD-8CDA-B12F49F62682}" srcOrd="2" destOrd="0" presId="urn:microsoft.com/office/officeart/2005/8/layout/hierarchy2"/>
    <dgm:cxn modelId="{BDF56D94-D5E7-499A-9BA6-24BF7B489765}" type="presParOf" srcId="{80B5AFD7-61DC-4DBD-8CDA-B12F49F62682}" destId="{4E5F2A01-B388-4648-B3B8-A1D33966A33F}" srcOrd="0" destOrd="0" presId="urn:microsoft.com/office/officeart/2005/8/layout/hierarchy2"/>
    <dgm:cxn modelId="{B45FB78B-0F87-464B-8EF5-65535893CE6F}" type="presParOf" srcId="{FCDC9AE3-57B8-44A7-A9FE-A538B4AEF9B2}" destId="{E532D6CF-A395-4185-A849-7E435C0D94F2}" srcOrd="3" destOrd="0" presId="urn:microsoft.com/office/officeart/2005/8/layout/hierarchy2"/>
    <dgm:cxn modelId="{046AF5BE-8A05-4B5F-B023-EF4B7E98368C}" type="presParOf" srcId="{E532D6CF-A395-4185-A849-7E435C0D94F2}" destId="{86BD76CD-5EE2-4A0C-8676-3F6B5C2D5191}" srcOrd="0" destOrd="0" presId="urn:microsoft.com/office/officeart/2005/8/layout/hierarchy2"/>
    <dgm:cxn modelId="{3E0E9D24-0607-468B-A8FC-5A50A6469449}" type="presParOf" srcId="{E532D6CF-A395-4185-A849-7E435C0D94F2}" destId="{84198E9B-074C-4101-A5C2-AA0056EC4E7D}" srcOrd="1" destOrd="0" presId="urn:microsoft.com/office/officeart/2005/8/layout/hierarchy2"/>
    <dgm:cxn modelId="{E680F80D-381D-40D0-AF12-FE3B1776C8D7}" type="presParOf" srcId="{1B3FD1A3-4DFA-42E4-AC82-5C221DA38F19}" destId="{F8C1457B-B429-4541-BCF6-D04EA090E47B}" srcOrd="2" destOrd="0" presId="urn:microsoft.com/office/officeart/2005/8/layout/hierarchy2"/>
    <dgm:cxn modelId="{82347599-B5D7-4299-B6D3-8E384C9CBD7D}" type="presParOf" srcId="{F8C1457B-B429-4541-BCF6-D04EA090E47B}" destId="{E1BE5429-C8A0-478E-993E-BFC7355007B9}" srcOrd="0" destOrd="0" presId="urn:microsoft.com/office/officeart/2005/8/layout/hierarchy2"/>
    <dgm:cxn modelId="{DA566593-2195-4EFA-A574-6B744965E4B0}" type="presParOf" srcId="{1B3FD1A3-4DFA-42E4-AC82-5C221DA38F19}" destId="{7682138A-CCB0-47E4-B881-19D897F1E384}" srcOrd="3" destOrd="0" presId="urn:microsoft.com/office/officeart/2005/8/layout/hierarchy2"/>
    <dgm:cxn modelId="{9F40B62C-130B-4EB5-BB64-36137B2A3FA3}" type="presParOf" srcId="{7682138A-CCB0-47E4-B881-19D897F1E384}" destId="{7468B178-171F-48B1-B6F5-57EB31E5A67B}" srcOrd="0" destOrd="0" presId="urn:microsoft.com/office/officeart/2005/8/layout/hierarchy2"/>
    <dgm:cxn modelId="{133D6E53-AE7C-4C35-8798-445947BA7A28}" type="presParOf" srcId="{7682138A-CCB0-47E4-B881-19D897F1E384}" destId="{18F385AA-4C7C-4FE7-8247-201304342562}" srcOrd="1" destOrd="0" presId="urn:microsoft.com/office/officeart/2005/8/layout/hierarchy2"/>
    <dgm:cxn modelId="{4FFC9A33-2059-4F78-B26D-B3976C556837}" type="presParOf" srcId="{18F385AA-4C7C-4FE7-8247-201304342562}" destId="{EEF1BD71-CFF2-495F-8886-5D196E9D6BCE}" srcOrd="0" destOrd="0" presId="urn:microsoft.com/office/officeart/2005/8/layout/hierarchy2"/>
    <dgm:cxn modelId="{868A2FFB-FEE2-4F50-B028-16AD1ABA4442}" type="presParOf" srcId="{EEF1BD71-CFF2-495F-8886-5D196E9D6BCE}" destId="{D476C60B-19EE-45D9-A807-49F5BE5BC994}" srcOrd="0" destOrd="0" presId="urn:microsoft.com/office/officeart/2005/8/layout/hierarchy2"/>
    <dgm:cxn modelId="{5BE12FEF-0594-4990-95B3-6FDCDC04E38B}" type="presParOf" srcId="{18F385AA-4C7C-4FE7-8247-201304342562}" destId="{E82B3D98-2E72-4E18-8F3F-06F1F3CC5ACB}" srcOrd="1" destOrd="0" presId="urn:microsoft.com/office/officeart/2005/8/layout/hierarchy2"/>
    <dgm:cxn modelId="{A491322D-803D-42C1-A9AB-50E828D045A9}" type="presParOf" srcId="{E82B3D98-2E72-4E18-8F3F-06F1F3CC5ACB}" destId="{592F3563-F71D-4872-954D-554430274955}" srcOrd="0" destOrd="0" presId="urn:microsoft.com/office/officeart/2005/8/layout/hierarchy2"/>
    <dgm:cxn modelId="{B57CE64B-75E5-4D58-A9C9-E4A4D19D86B2}" type="presParOf" srcId="{E82B3D98-2E72-4E18-8F3F-06F1F3CC5ACB}" destId="{1D84B542-11FF-472F-B08E-9E8D679B37E5}" srcOrd="1" destOrd="0" presId="urn:microsoft.com/office/officeart/2005/8/layout/hierarchy2"/>
    <dgm:cxn modelId="{8E3F5B3E-9529-4EB8-BCC9-65BD3C6FED12}" type="presParOf" srcId="{1D84B542-11FF-472F-B08E-9E8D679B37E5}" destId="{5F432720-140B-49D6-BC9B-048322C85F01}" srcOrd="0" destOrd="0" presId="urn:microsoft.com/office/officeart/2005/8/layout/hierarchy2"/>
    <dgm:cxn modelId="{4D2D22C3-6D84-4F04-A5DC-305E5F2D2CB7}" type="presParOf" srcId="{5F432720-140B-49D6-BC9B-048322C85F01}" destId="{428D763A-AAAC-417C-B58C-A43831C31DB9}" srcOrd="0" destOrd="0" presId="urn:microsoft.com/office/officeart/2005/8/layout/hierarchy2"/>
    <dgm:cxn modelId="{6CB2486F-8E90-4574-BD19-3E0FB936044B}" type="presParOf" srcId="{1D84B542-11FF-472F-B08E-9E8D679B37E5}" destId="{16406132-7585-413C-A948-26812502F58E}" srcOrd="1" destOrd="0" presId="urn:microsoft.com/office/officeart/2005/8/layout/hierarchy2"/>
    <dgm:cxn modelId="{D1BEB961-2937-4422-B5C5-675982CFA71F}" type="presParOf" srcId="{16406132-7585-413C-A948-26812502F58E}" destId="{64F60541-375B-4EEC-BA8D-9A60FF2DF0B8}" srcOrd="0" destOrd="0" presId="urn:microsoft.com/office/officeart/2005/8/layout/hierarchy2"/>
    <dgm:cxn modelId="{F3D8C3D5-6456-4A60-87BA-C1E10161ABA0}" type="presParOf" srcId="{16406132-7585-413C-A948-26812502F58E}" destId="{66489E27-A184-4C50-8FA1-55C711EAB10E}" srcOrd="1" destOrd="0" presId="urn:microsoft.com/office/officeart/2005/8/layout/hierarchy2"/>
    <dgm:cxn modelId="{1CCE09C0-4415-4A0B-8AFE-EED1C848365C}" type="presParOf" srcId="{18F385AA-4C7C-4FE7-8247-201304342562}" destId="{426C5762-907C-44C1-B901-6C89F6A45F19}" srcOrd="2" destOrd="0" presId="urn:microsoft.com/office/officeart/2005/8/layout/hierarchy2"/>
    <dgm:cxn modelId="{57EF5AAC-F906-4F08-B091-61E4391305EE}" type="presParOf" srcId="{426C5762-907C-44C1-B901-6C89F6A45F19}" destId="{3C57186A-D316-4F89-85E9-70437E9305B2}" srcOrd="0" destOrd="0" presId="urn:microsoft.com/office/officeart/2005/8/layout/hierarchy2"/>
    <dgm:cxn modelId="{42B0D847-225C-4BF8-8A56-399AC4FFA9BC}" type="presParOf" srcId="{18F385AA-4C7C-4FE7-8247-201304342562}" destId="{F5713D98-3529-4E18-998A-C2837E01C7DE}" srcOrd="3" destOrd="0" presId="urn:microsoft.com/office/officeart/2005/8/layout/hierarchy2"/>
    <dgm:cxn modelId="{4E7057D4-0BC8-42CE-AE22-4923CA59DAF5}" type="presParOf" srcId="{F5713D98-3529-4E18-998A-C2837E01C7DE}" destId="{0B9F62C0-B672-4E9F-9C56-7DF50A17CF25}" srcOrd="0" destOrd="0" presId="urn:microsoft.com/office/officeart/2005/8/layout/hierarchy2"/>
    <dgm:cxn modelId="{3FD7BDE4-7A91-487E-A8F7-8AC679A11C55}" type="presParOf" srcId="{F5713D98-3529-4E18-998A-C2837E01C7DE}" destId="{8A433DB6-7D70-4C08-B835-ABEEB18C86FA}" srcOrd="1" destOrd="0" presId="urn:microsoft.com/office/officeart/2005/8/layout/hierarchy2"/>
    <dgm:cxn modelId="{C099FBD4-BF86-486F-AF59-C26F2C3A1022}" type="presParOf" srcId="{8A433DB6-7D70-4C08-B835-ABEEB18C86FA}" destId="{33B4BBD6-D194-4202-B2C9-070A3CBEFE5B}" srcOrd="0" destOrd="0" presId="urn:microsoft.com/office/officeart/2005/8/layout/hierarchy2"/>
    <dgm:cxn modelId="{28B60DB5-4FE0-4E25-B50B-777515C9AAC5}" type="presParOf" srcId="{33B4BBD6-D194-4202-B2C9-070A3CBEFE5B}" destId="{66EC36D0-9873-41A3-92B6-E5819A80EEC0}" srcOrd="0" destOrd="0" presId="urn:microsoft.com/office/officeart/2005/8/layout/hierarchy2"/>
    <dgm:cxn modelId="{FD4AC484-9E25-4288-9C30-37DEC151C7B3}" type="presParOf" srcId="{8A433DB6-7D70-4C08-B835-ABEEB18C86FA}" destId="{5577A6B0-02C1-4E25-9AE6-CB00D52248FD}" srcOrd="1" destOrd="0" presId="urn:microsoft.com/office/officeart/2005/8/layout/hierarchy2"/>
    <dgm:cxn modelId="{A52FAECD-55F1-4CDE-BEEA-780B2D793E73}" type="presParOf" srcId="{5577A6B0-02C1-4E25-9AE6-CB00D52248FD}" destId="{8D810A19-7C76-4BA2-8C24-60CE92E1A120}" srcOrd="0" destOrd="0" presId="urn:microsoft.com/office/officeart/2005/8/layout/hierarchy2"/>
    <dgm:cxn modelId="{4E791D68-0672-4762-AAB7-4C37C6B5F189}" type="presParOf" srcId="{5577A6B0-02C1-4E25-9AE6-CB00D52248FD}" destId="{23074380-21BD-494E-B223-B467A2029A0A}" srcOrd="1" destOrd="0" presId="urn:microsoft.com/office/officeart/2005/8/layout/hierarchy2"/>
    <dgm:cxn modelId="{79FDD387-161C-406F-ABE5-BF2AABADB8E9}" type="presParOf" srcId="{18F385AA-4C7C-4FE7-8247-201304342562}" destId="{A13421B0-0685-44E6-9888-7BCA883890A9}" srcOrd="4" destOrd="0" presId="urn:microsoft.com/office/officeart/2005/8/layout/hierarchy2"/>
    <dgm:cxn modelId="{BF57C143-039B-4A26-9801-D11838E4BFEE}" type="presParOf" srcId="{A13421B0-0685-44E6-9888-7BCA883890A9}" destId="{85B3219B-090B-40EF-8F31-FE4C5E36D91D}" srcOrd="0" destOrd="0" presId="urn:microsoft.com/office/officeart/2005/8/layout/hierarchy2"/>
    <dgm:cxn modelId="{4F1418B0-4A1C-4CDD-810F-DA2890BC8AE1}" type="presParOf" srcId="{18F385AA-4C7C-4FE7-8247-201304342562}" destId="{5EF83D81-3BEE-4607-9852-D3E92340C903}" srcOrd="5" destOrd="0" presId="urn:microsoft.com/office/officeart/2005/8/layout/hierarchy2"/>
    <dgm:cxn modelId="{5F1892C7-1CB0-4721-93F3-ED0E6331C741}" type="presParOf" srcId="{5EF83D81-3BEE-4607-9852-D3E92340C903}" destId="{3C4A1C68-BBB7-4B4A-A2F6-D702D93BE9C0}" srcOrd="0" destOrd="0" presId="urn:microsoft.com/office/officeart/2005/8/layout/hierarchy2"/>
    <dgm:cxn modelId="{DD9368A5-ABA7-4263-95AA-AE1E10219B99}" type="presParOf" srcId="{5EF83D81-3BEE-4607-9852-D3E92340C903}" destId="{18566BA0-9233-40D0-B949-D2075F3C92D6}" srcOrd="1" destOrd="0" presId="urn:microsoft.com/office/officeart/2005/8/layout/hierarchy2"/>
    <dgm:cxn modelId="{2497439A-8355-4216-9C98-272D24DA7F05}" type="presParOf" srcId="{18566BA0-9233-40D0-B949-D2075F3C92D6}" destId="{AC7A4D91-C618-485D-A95E-028FA12BA729}" srcOrd="0" destOrd="0" presId="urn:microsoft.com/office/officeart/2005/8/layout/hierarchy2"/>
    <dgm:cxn modelId="{BA046D04-0B3C-448B-B524-2DBC2C07E10F}" type="presParOf" srcId="{AC7A4D91-C618-485D-A95E-028FA12BA729}" destId="{B116BD65-8025-45CA-A043-9B983711A7E0}" srcOrd="0" destOrd="0" presId="urn:microsoft.com/office/officeart/2005/8/layout/hierarchy2"/>
    <dgm:cxn modelId="{40772C1A-C721-401B-9883-A81546F6694E}" type="presParOf" srcId="{18566BA0-9233-40D0-B949-D2075F3C92D6}" destId="{0017ABEB-AA06-4DD0-9A81-01E62C87AF02}" srcOrd="1" destOrd="0" presId="urn:microsoft.com/office/officeart/2005/8/layout/hierarchy2"/>
    <dgm:cxn modelId="{AD4C86A0-D775-4D7F-AE89-F27FCEDDC272}" type="presParOf" srcId="{0017ABEB-AA06-4DD0-9A81-01E62C87AF02}" destId="{7DD59F33-E345-40B2-9080-5CD74F482C29}" srcOrd="0" destOrd="0" presId="urn:microsoft.com/office/officeart/2005/8/layout/hierarchy2"/>
    <dgm:cxn modelId="{13EB2224-1FEE-4D64-9077-2B0589CB6509}" type="presParOf" srcId="{0017ABEB-AA06-4DD0-9A81-01E62C87AF02}" destId="{F49E3ADC-306E-4603-8F39-620CDD4AE552}" srcOrd="1" destOrd="0" presId="urn:microsoft.com/office/officeart/2005/8/layout/hierarchy2"/>
    <dgm:cxn modelId="{82A87D7F-CC54-42C6-B12A-CF2DF9C1DFF0}" type="presParOf" srcId="{18566BA0-9233-40D0-B949-D2075F3C92D6}" destId="{A3F0722D-42BC-4E53-B216-B51EB63C2CE9}" srcOrd="2" destOrd="0" presId="urn:microsoft.com/office/officeart/2005/8/layout/hierarchy2"/>
    <dgm:cxn modelId="{CBA84772-19D4-4A36-8A9E-EFA167458CE2}" type="presParOf" srcId="{A3F0722D-42BC-4E53-B216-B51EB63C2CE9}" destId="{D5CF623E-7681-4B2F-BE10-0783BA57DD78}" srcOrd="0" destOrd="0" presId="urn:microsoft.com/office/officeart/2005/8/layout/hierarchy2"/>
    <dgm:cxn modelId="{91547905-D310-42AE-98EF-29636B801131}" type="presParOf" srcId="{18566BA0-9233-40D0-B949-D2075F3C92D6}" destId="{9F6113C8-9C44-45F0-80A9-951D1379862A}" srcOrd="3" destOrd="0" presId="urn:microsoft.com/office/officeart/2005/8/layout/hierarchy2"/>
    <dgm:cxn modelId="{D8DE4086-C51B-4328-ACD2-2FC9DCB1C8A8}" type="presParOf" srcId="{9F6113C8-9C44-45F0-80A9-951D1379862A}" destId="{53F7731E-0ADC-4B40-9D76-346FC99925E9}" srcOrd="0" destOrd="0" presId="urn:microsoft.com/office/officeart/2005/8/layout/hierarchy2"/>
    <dgm:cxn modelId="{9FEC8DAC-C254-4506-96A1-C9EDA8452E52}" type="presParOf" srcId="{9F6113C8-9C44-45F0-80A9-951D1379862A}" destId="{CEC4922C-143D-4570-A98C-CAB53FA42BB8}" srcOrd="1" destOrd="0" presId="urn:microsoft.com/office/officeart/2005/8/layout/hierarchy2"/>
    <dgm:cxn modelId="{7082512F-4BFD-47E2-B817-833B32CB72EB}" type="presParOf" srcId="{18F385AA-4C7C-4FE7-8247-201304342562}" destId="{EC5C9627-349B-416E-A4A8-EA74E259F9AB}" srcOrd="6" destOrd="0" presId="urn:microsoft.com/office/officeart/2005/8/layout/hierarchy2"/>
    <dgm:cxn modelId="{86685D02-C47B-4EE2-8325-957E38C3AD63}" type="presParOf" srcId="{EC5C9627-349B-416E-A4A8-EA74E259F9AB}" destId="{767303DC-EE8C-4188-90DA-11D2AE53C7AF}" srcOrd="0" destOrd="0" presId="urn:microsoft.com/office/officeart/2005/8/layout/hierarchy2"/>
    <dgm:cxn modelId="{07CC9F53-130C-47E1-ABE7-CB865CD38C16}" type="presParOf" srcId="{18F385AA-4C7C-4FE7-8247-201304342562}" destId="{AD25587A-EA8C-49C2-9082-00CEBDCB8E1C}" srcOrd="7" destOrd="0" presId="urn:microsoft.com/office/officeart/2005/8/layout/hierarchy2"/>
    <dgm:cxn modelId="{1D26113F-1691-4164-8496-D34A5B7D694D}" type="presParOf" srcId="{AD25587A-EA8C-49C2-9082-00CEBDCB8E1C}" destId="{FC9273C5-921C-4E99-8257-2BEA220EC52A}" srcOrd="0" destOrd="0" presId="urn:microsoft.com/office/officeart/2005/8/layout/hierarchy2"/>
    <dgm:cxn modelId="{71FC7AD3-570B-441D-BF3F-6EA210361997}" type="presParOf" srcId="{AD25587A-EA8C-49C2-9082-00CEBDCB8E1C}" destId="{3752B22D-7E0F-47B8-8412-257B2461F1DF}" srcOrd="1" destOrd="0" presId="urn:microsoft.com/office/officeart/2005/8/layout/hierarchy2"/>
    <dgm:cxn modelId="{3F06EDD2-B1B3-4C5E-844F-1F43A122B841}" type="presParOf" srcId="{1B3FD1A3-4DFA-42E4-AC82-5C221DA38F19}" destId="{87349D4E-BB6E-4A3C-9A27-08A20E862576}" srcOrd="4" destOrd="0" presId="urn:microsoft.com/office/officeart/2005/8/layout/hierarchy2"/>
    <dgm:cxn modelId="{4B5957C9-2710-459E-A66E-DCBAB28AC240}" type="presParOf" srcId="{87349D4E-BB6E-4A3C-9A27-08A20E862576}" destId="{55198295-A5D0-4E57-AB94-186ECFCCD21F}" srcOrd="0" destOrd="0" presId="urn:microsoft.com/office/officeart/2005/8/layout/hierarchy2"/>
    <dgm:cxn modelId="{6390963D-9604-44F4-BFA9-9341B0C883F0}" type="presParOf" srcId="{1B3FD1A3-4DFA-42E4-AC82-5C221DA38F19}" destId="{87F052AF-0FE6-4280-8E4B-90C1517B49FE}" srcOrd="5" destOrd="0" presId="urn:microsoft.com/office/officeart/2005/8/layout/hierarchy2"/>
    <dgm:cxn modelId="{E1301B05-35AB-4197-B561-D37F69D28274}" type="presParOf" srcId="{87F052AF-0FE6-4280-8E4B-90C1517B49FE}" destId="{16A1508C-4A59-4CD1-80D6-C5D5E98F30DF}" srcOrd="0" destOrd="0" presId="urn:microsoft.com/office/officeart/2005/8/layout/hierarchy2"/>
    <dgm:cxn modelId="{678BE99C-6409-4C93-8CA2-ED2939D0C422}" type="presParOf" srcId="{87F052AF-0FE6-4280-8E4B-90C1517B49FE}" destId="{E3F99787-312B-46DE-99EF-FB7106F1C6C3}" srcOrd="1" destOrd="0" presId="urn:microsoft.com/office/officeart/2005/8/layout/hierarchy2"/>
    <dgm:cxn modelId="{EA1DB9FA-0901-4451-84EA-751041E90A15}" type="presParOf" srcId="{E3F99787-312B-46DE-99EF-FB7106F1C6C3}" destId="{B518CC00-3F5E-4D32-9BB5-54EC873981F1}" srcOrd="0" destOrd="0" presId="urn:microsoft.com/office/officeart/2005/8/layout/hierarchy2"/>
    <dgm:cxn modelId="{DF50110D-C3FF-454B-9988-064942B35BC9}" type="presParOf" srcId="{B518CC00-3F5E-4D32-9BB5-54EC873981F1}" destId="{F8F59081-08B9-436E-9936-B9428B2816D0}" srcOrd="0" destOrd="0" presId="urn:microsoft.com/office/officeart/2005/8/layout/hierarchy2"/>
    <dgm:cxn modelId="{DEA531BC-EB82-4686-AA92-AD35834B5C70}" type="presParOf" srcId="{E3F99787-312B-46DE-99EF-FB7106F1C6C3}" destId="{86288BD2-FB1C-4CF1-8589-4D00393A6DDF}" srcOrd="1" destOrd="0" presId="urn:microsoft.com/office/officeart/2005/8/layout/hierarchy2"/>
    <dgm:cxn modelId="{14D63063-5374-4BEE-9456-A56BCDD7472F}" type="presParOf" srcId="{86288BD2-FB1C-4CF1-8589-4D00393A6DDF}" destId="{42907541-FD60-4683-98CE-019A778CA130}" srcOrd="0" destOrd="0" presId="urn:microsoft.com/office/officeart/2005/8/layout/hierarchy2"/>
    <dgm:cxn modelId="{DEB4DB74-51E5-48AF-9894-F2E5AFDF947D}" type="presParOf" srcId="{86288BD2-FB1C-4CF1-8589-4D00393A6DDF}" destId="{09E2EE66-8848-4394-B9A9-3A203A0E6C4B}" srcOrd="1" destOrd="0" presId="urn:microsoft.com/office/officeart/2005/8/layout/hierarchy2"/>
    <dgm:cxn modelId="{0B62F1E8-2891-4DDE-9540-1AA9EBB48292}" type="presParOf" srcId="{09E2EE66-8848-4394-B9A9-3A203A0E6C4B}" destId="{AE4D08D0-12D1-4822-85D0-356119FA4355}" srcOrd="0" destOrd="0" presId="urn:microsoft.com/office/officeart/2005/8/layout/hierarchy2"/>
    <dgm:cxn modelId="{6DAEB3C6-0B07-4F32-8066-F4E5D21D576E}" type="presParOf" srcId="{AE4D08D0-12D1-4822-85D0-356119FA4355}" destId="{5B00992F-76B6-41FE-9DEC-4CF8C5D3CB9A}" srcOrd="0" destOrd="0" presId="urn:microsoft.com/office/officeart/2005/8/layout/hierarchy2"/>
    <dgm:cxn modelId="{54C4F881-5FB6-4EA4-9CCB-86C5BC6F8086}" type="presParOf" srcId="{09E2EE66-8848-4394-B9A9-3A203A0E6C4B}" destId="{600A4A4B-C752-46B3-91B1-13D702C7C46F}" srcOrd="1" destOrd="0" presId="urn:microsoft.com/office/officeart/2005/8/layout/hierarchy2"/>
    <dgm:cxn modelId="{5F9BAA38-EF95-4F0A-A75F-A879C10AB4EA}" type="presParOf" srcId="{600A4A4B-C752-46B3-91B1-13D702C7C46F}" destId="{E883C135-9038-403C-BCE4-DE922683359E}" srcOrd="0" destOrd="0" presId="urn:microsoft.com/office/officeart/2005/8/layout/hierarchy2"/>
    <dgm:cxn modelId="{CD312C1E-FBA4-4532-B435-426CD599DC73}" type="presParOf" srcId="{600A4A4B-C752-46B3-91B1-13D702C7C46F}" destId="{81284D8A-F3C0-4D33-929F-5A5C69968767}" srcOrd="1" destOrd="0" presId="urn:microsoft.com/office/officeart/2005/8/layout/hierarchy2"/>
    <dgm:cxn modelId="{73329962-097B-4698-9AC4-72B875D4F449}" type="presParOf" srcId="{09E2EE66-8848-4394-B9A9-3A203A0E6C4B}" destId="{AA9672D4-7F79-489E-89BD-21E93DC5AF4A}" srcOrd="2" destOrd="0" presId="urn:microsoft.com/office/officeart/2005/8/layout/hierarchy2"/>
    <dgm:cxn modelId="{A069F0FF-FB3B-4A08-9094-63B44B1BAB4D}" type="presParOf" srcId="{AA9672D4-7F79-489E-89BD-21E93DC5AF4A}" destId="{0606798C-08F3-4450-9FA0-567815630BA9}" srcOrd="0" destOrd="0" presId="urn:microsoft.com/office/officeart/2005/8/layout/hierarchy2"/>
    <dgm:cxn modelId="{889FA2A1-98B4-4084-836A-01B643E84194}" type="presParOf" srcId="{09E2EE66-8848-4394-B9A9-3A203A0E6C4B}" destId="{86C165DF-2169-426C-BB3C-AB4995301612}" srcOrd="3" destOrd="0" presId="urn:microsoft.com/office/officeart/2005/8/layout/hierarchy2"/>
    <dgm:cxn modelId="{6E91466B-7AC9-4467-8143-0648BB622A22}" type="presParOf" srcId="{86C165DF-2169-426C-BB3C-AB4995301612}" destId="{7373C8C0-2135-40DA-89EB-DBD7CB824EF2}" srcOrd="0" destOrd="0" presId="urn:microsoft.com/office/officeart/2005/8/layout/hierarchy2"/>
    <dgm:cxn modelId="{747BB7CF-2397-4BDF-A59F-539B552867DB}" type="presParOf" srcId="{86C165DF-2169-426C-BB3C-AB4995301612}" destId="{B43E0F39-43D1-406D-AEC9-972AF96B3C42}" srcOrd="1" destOrd="0" presId="urn:microsoft.com/office/officeart/2005/8/layout/hierarchy2"/>
    <dgm:cxn modelId="{81F23B22-27F6-4B74-B39A-F1C3EA233953}" type="presParOf" srcId="{09E2EE66-8848-4394-B9A9-3A203A0E6C4B}" destId="{DE7E0CDD-28F6-4519-9867-2CEBE55E6E1D}" srcOrd="4" destOrd="0" presId="urn:microsoft.com/office/officeart/2005/8/layout/hierarchy2"/>
    <dgm:cxn modelId="{AB9B7018-A75C-4754-AFC4-BC83B1C42D1E}" type="presParOf" srcId="{DE7E0CDD-28F6-4519-9867-2CEBE55E6E1D}" destId="{B5CD8D4E-5E80-4470-A8C7-45792183AF20}" srcOrd="0" destOrd="0" presId="urn:microsoft.com/office/officeart/2005/8/layout/hierarchy2"/>
    <dgm:cxn modelId="{A157A645-9BCF-4F09-9AF3-7DF498C1FEB8}" type="presParOf" srcId="{09E2EE66-8848-4394-B9A9-3A203A0E6C4B}" destId="{BFD381E4-3CDF-43E7-83AB-F54A6FB5B7FF}" srcOrd="5" destOrd="0" presId="urn:microsoft.com/office/officeart/2005/8/layout/hierarchy2"/>
    <dgm:cxn modelId="{57FC705A-B9F8-49B8-AAAF-0C9AC87ED083}" type="presParOf" srcId="{BFD381E4-3CDF-43E7-83AB-F54A6FB5B7FF}" destId="{20D58BD7-4302-4543-BA27-3920F2D68212}" srcOrd="0" destOrd="0" presId="urn:microsoft.com/office/officeart/2005/8/layout/hierarchy2"/>
    <dgm:cxn modelId="{6F499C15-975A-4D20-87AF-BDAB2C194A5E}" type="presParOf" srcId="{BFD381E4-3CDF-43E7-83AB-F54A6FB5B7FF}" destId="{7D063DA3-7114-42D3-879D-4056D15F80B0}" srcOrd="1" destOrd="0" presId="urn:microsoft.com/office/officeart/2005/8/layout/hierarchy2"/>
    <dgm:cxn modelId="{478225F0-7D9E-4DF8-BF5F-1A2E34D7D77F}" type="presParOf" srcId="{09E2EE66-8848-4394-B9A9-3A203A0E6C4B}" destId="{2D461FA0-D0FF-474F-9F6B-072DDCDB3706}" srcOrd="6" destOrd="0" presId="urn:microsoft.com/office/officeart/2005/8/layout/hierarchy2"/>
    <dgm:cxn modelId="{7A6C20E0-8465-4F68-94DF-1C6B52D91F20}" type="presParOf" srcId="{2D461FA0-D0FF-474F-9F6B-072DDCDB3706}" destId="{F21EC703-BBDA-4C42-932F-B2CBF0B935FD}" srcOrd="0" destOrd="0" presId="urn:microsoft.com/office/officeart/2005/8/layout/hierarchy2"/>
    <dgm:cxn modelId="{9DFDE5E1-E4D0-4178-AF9A-D7C338C8A803}" type="presParOf" srcId="{09E2EE66-8848-4394-B9A9-3A203A0E6C4B}" destId="{6146BA18-9AD1-4F3B-AF60-07B5C9D05BED}" srcOrd="7" destOrd="0" presId="urn:microsoft.com/office/officeart/2005/8/layout/hierarchy2"/>
    <dgm:cxn modelId="{24098851-7B01-4875-92BB-F4A0EA8611C6}" type="presParOf" srcId="{6146BA18-9AD1-4F3B-AF60-07B5C9D05BED}" destId="{81321BF4-5D55-47B7-8F2A-FE91ACB094BA}" srcOrd="0" destOrd="0" presId="urn:microsoft.com/office/officeart/2005/8/layout/hierarchy2"/>
    <dgm:cxn modelId="{62196710-5DED-4662-9DA8-9D47B2E1E4B7}" type="presParOf" srcId="{6146BA18-9AD1-4F3B-AF60-07B5C9D05BED}" destId="{2CB39152-FF4C-4CEE-82E9-D5DC58598A68}" srcOrd="1" destOrd="0" presId="urn:microsoft.com/office/officeart/2005/8/layout/hierarchy2"/>
    <dgm:cxn modelId="{2CF670F0-DD74-4DA4-BA53-4406EE68723E}" type="presParOf" srcId="{2CB39152-FF4C-4CEE-82E9-D5DC58598A68}" destId="{135D55BC-E06F-4A35-9684-9548423D9399}" srcOrd="0" destOrd="0" presId="urn:microsoft.com/office/officeart/2005/8/layout/hierarchy2"/>
    <dgm:cxn modelId="{DD323763-A59F-4A32-8C92-7FE079AE04D5}" type="presParOf" srcId="{135D55BC-E06F-4A35-9684-9548423D9399}" destId="{FA0A308A-2BFE-4A09-BC45-F6F7BCB58F20}" srcOrd="0" destOrd="0" presId="urn:microsoft.com/office/officeart/2005/8/layout/hierarchy2"/>
    <dgm:cxn modelId="{0468069B-84B3-4F1E-A96B-D5BAE1D40BDC}" type="presParOf" srcId="{2CB39152-FF4C-4CEE-82E9-D5DC58598A68}" destId="{3755CDEC-A186-4331-B86C-B8C5832A769C}" srcOrd="1" destOrd="0" presId="urn:microsoft.com/office/officeart/2005/8/layout/hierarchy2"/>
    <dgm:cxn modelId="{499F2B27-2135-47D2-A8A5-6F82D935E3F0}" type="presParOf" srcId="{3755CDEC-A186-4331-B86C-B8C5832A769C}" destId="{1AB99260-41C5-434A-BD57-24B4D212DEB9}" srcOrd="0" destOrd="0" presId="urn:microsoft.com/office/officeart/2005/8/layout/hierarchy2"/>
    <dgm:cxn modelId="{CD07ED4D-488D-481F-A94D-B544EB0B1290}" type="presParOf" srcId="{3755CDEC-A186-4331-B86C-B8C5832A769C}" destId="{6CEAFB51-ED99-497D-9164-4F7EB6EE8D40}" srcOrd="1" destOrd="0" presId="urn:microsoft.com/office/officeart/2005/8/layout/hierarchy2"/>
    <dgm:cxn modelId="{0C41E49B-6ECF-4A86-89DA-78338BE004C8}" type="presParOf" srcId="{2CB39152-FF4C-4CEE-82E9-D5DC58598A68}" destId="{98211458-1BAB-4F90-BDEB-03F9E262275E}" srcOrd="2" destOrd="0" presId="urn:microsoft.com/office/officeart/2005/8/layout/hierarchy2"/>
    <dgm:cxn modelId="{D72F7DED-5D48-477B-BF6C-CA2798042354}" type="presParOf" srcId="{98211458-1BAB-4F90-BDEB-03F9E262275E}" destId="{039A5024-FD0C-4C48-B511-AC85060EB6BE}" srcOrd="0" destOrd="0" presId="urn:microsoft.com/office/officeart/2005/8/layout/hierarchy2"/>
    <dgm:cxn modelId="{8E85D980-DBCB-4929-9BE7-E3C1FEE0ACEA}" type="presParOf" srcId="{2CB39152-FF4C-4CEE-82E9-D5DC58598A68}" destId="{A71B3C03-E741-494A-9A56-4BB2A12EEF28}" srcOrd="3" destOrd="0" presId="urn:microsoft.com/office/officeart/2005/8/layout/hierarchy2"/>
    <dgm:cxn modelId="{EEDDE0AC-9624-4198-9CE7-1CA29BA8B995}" type="presParOf" srcId="{A71B3C03-E741-494A-9A56-4BB2A12EEF28}" destId="{A7D63FFE-34A7-4180-9917-59AB3102CDB2}" srcOrd="0" destOrd="0" presId="urn:microsoft.com/office/officeart/2005/8/layout/hierarchy2"/>
    <dgm:cxn modelId="{FA844118-6090-4E87-8F6D-BB99C3A6B4F7}" type="presParOf" srcId="{A71B3C03-E741-494A-9A56-4BB2A12EEF28}" destId="{C398842D-D490-4F5F-B49E-BFBC3BA7ACF8}" srcOrd="1" destOrd="0" presId="urn:microsoft.com/office/officeart/2005/8/layout/hierarchy2"/>
    <dgm:cxn modelId="{39E382E6-661E-4A0C-B014-304A26112F57}" type="presParOf" srcId="{1B3FD1A3-4DFA-42E4-AC82-5C221DA38F19}" destId="{248FF9AA-3DA4-4FB8-A168-2A6186A99AF0}" srcOrd="6" destOrd="0" presId="urn:microsoft.com/office/officeart/2005/8/layout/hierarchy2"/>
    <dgm:cxn modelId="{1DBECCE4-B2D2-4AD4-B18C-906433AEAC69}" type="presParOf" srcId="{248FF9AA-3DA4-4FB8-A168-2A6186A99AF0}" destId="{FA08F55C-0164-42FB-B84B-4785B6CC6B54}" srcOrd="0" destOrd="0" presId="urn:microsoft.com/office/officeart/2005/8/layout/hierarchy2"/>
    <dgm:cxn modelId="{5C08A166-87A5-4B10-8AA9-334C706A420A}" type="presParOf" srcId="{1B3FD1A3-4DFA-42E4-AC82-5C221DA38F19}" destId="{9B50DFB5-ABCF-4372-A3B1-05F421297162}" srcOrd="7" destOrd="0" presId="urn:microsoft.com/office/officeart/2005/8/layout/hierarchy2"/>
    <dgm:cxn modelId="{4E9346FD-0FBB-41A1-A572-B2B366E17757}" type="presParOf" srcId="{9B50DFB5-ABCF-4372-A3B1-05F421297162}" destId="{075776F3-424B-4951-85EF-1B2447EEADA0}" srcOrd="0" destOrd="0" presId="urn:microsoft.com/office/officeart/2005/8/layout/hierarchy2"/>
    <dgm:cxn modelId="{033C6689-D6AA-41EF-BA3A-0CFEC38513BE}" type="presParOf" srcId="{9B50DFB5-ABCF-4372-A3B1-05F421297162}" destId="{779DB4F4-E2A4-4045-8B9F-2800313EA8DE}" srcOrd="1" destOrd="0" presId="urn:microsoft.com/office/officeart/2005/8/layout/hierarchy2"/>
    <dgm:cxn modelId="{F43B3495-8AB4-4854-AE75-ACF6D88408D6}" type="presParOf" srcId="{779DB4F4-E2A4-4045-8B9F-2800313EA8DE}" destId="{AE84BCFA-282A-4132-BAED-A8296599075A}" srcOrd="0" destOrd="0" presId="urn:microsoft.com/office/officeart/2005/8/layout/hierarchy2"/>
    <dgm:cxn modelId="{D1E70C52-BEC1-4B38-9A3F-ACC2ADCDFD18}" type="presParOf" srcId="{AE84BCFA-282A-4132-BAED-A8296599075A}" destId="{FE807ED1-1703-4F5E-A1AB-348413A015CC}" srcOrd="0" destOrd="0" presId="urn:microsoft.com/office/officeart/2005/8/layout/hierarchy2"/>
    <dgm:cxn modelId="{D62EE9AE-1C1C-4A54-A5E8-0E0352F11B2B}" type="presParOf" srcId="{779DB4F4-E2A4-4045-8B9F-2800313EA8DE}" destId="{8912E882-C42B-42E2-943F-40637CB534AF}" srcOrd="1" destOrd="0" presId="urn:microsoft.com/office/officeart/2005/8/layout/hierarchy2"/>
    <dgm:cxn modelId="{90DC6652-FFDF-4F0B-B8FF-31ECEC58F7FB}" type="presParOf" srcId="{8912E882-C42B-42E2-943F-40637CB534AF}" destId="{A3091146-04D4-488B-84AB-9999938254DC}" srcOrd="0" destOrd="0" presId="urn:microsoft.com/office/officeart/2005/8/layout/hierarchy2"/>
    <dgm:cxn modelId="{1F07931B-7C94-4FCB-9696-B10529D78F8D}" type="presParOf" srcId="{8912E882-C42B-42E2-943F-40637CB534AF}" destId="{64B77A6B-9D97-4BBD-9899-C356C133E78A}" srcOrd="1" destOrd="0" presId="urn:microsoft.com/office/officeart/2005/8/layout/hierarchy2"/>
    <dgm:cxn modelId="{E81BE5E2-5A91-46D2-9749-8EB8FA31FEE8}" type="presParOf" srcId="{779DB4F4-E2A4-4045-8B9F-2800313EA8DE}" destId="{B7594924-81E2-45D9-AE49-CA0EF14A46BB}" srcOrd="2" destOrd="0" presId="urn:microsoft.com/office/officeart/2005/8/layout/hierarchy2"/>
    <dgm:cxn modelId="{0894C839-46A4-422D-9A38-F53F2B3E39A4}" type="presParOf" srcId="{B7594924-81E2-45D9-AE49-CA0EF14A46BB}" destId="{EEFC5D69-CC8D-4A47-B8F4-4338F1F1AD3F}" srcOrd="0" destOrd="0" presId="urn:microsoft.com/office/officeart/2005/8/layout/hierarchy2"/>
    <dgm:cxn modelId="{BF54999D-FD01-4D28-B15C-5034A1FEC738}" type="presParOf" srcId="{779DB4F4-E2A4-4045-8B9F-2800313EA8DE}" destId="{C92561EF-1D92-4B30-BFAB-CD177187F0FF}" srcOrd="3" destOrd="0" presId="urn:microsoft.com/office/officeart/2005/8/layout/hierarchy2"/>
    <dgm:cxn modelId="{CE3981A9-A841-4F19-B96D-43C8AAB998DD}" type="presParOf" srcId="{C92561EF-1D92-4B30-BFAB-CD177187F0FF}" destId="{F3BC76E3-18CF-4BBF-8273-B0ABC59F78A5}" srcOrd="0" destOrd="0" presId="urn:microsoft.com/office/officeart/2005/8/layout/hierarchy2"/>
    <dgm:cxn modelId="{B0821E6A-316B-4522-B642-056B4557B9D4}" type="presParOf" srcId="{C92561EF-1D92-4B30-BFAB-CD177187F0FF}" destId="{E2644FA7-EA29-434C-A3B2-171BA83ABB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E2C442-C2E6-47E3-90FF-08D85F6D01F2}"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zh-CN" altLang="en-US"/>
        </a:p>
      </dgm:t>
    </dgm:pt>
    <dgm:pt modelId="{C67529BA-0803-4EB8-878C-CE10FD1959A2}">
      <dgm:prSet phldrT="[文本]"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AEEAEFC4-7AA1-4E6B-8559-43B2CE8218AC}" type="par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52C30AB-D865-4DED-B9D5-44B38B389241}" type="sib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DCDFED7-BCDA-48D4-B2D5-0D3B04AB7C2B}">
      <dgm:prSet phldrT="[文本]" custT="1"/>
      <dgm:spPr/>
      <dgm:t>
        <a:bodyPr/>
        <a:lstStyle/>
        <a:p>
          <a:r>
            <a:rPr lang="en-US" altLang="en-US"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、选题背景</a:t>
          </a:r>
        </a:p>
      </dgm:t>
    </dgm:pt>
    <dgm:pt modelId="{B5233FA9-E549-45F9-85C4-D207817C4AE4}" type="parTrans" cxnId="{F7509F74-43A0-4A88-8001-0CCBBE88793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70083D9-2B2B-4082-A57E-EA9D83EB9FB7}" type="sibTrans" cxnId="{F7509F74-43A0-4A88-8001-0CCBBE8879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D2351F-D4AC-4345-B98C-21D07C90DAFC}">
      <dgm:prSet custT="1"/>
      <dgm:spPr/>
      <dgm:t>
        <a:bodyPr/>
        <a:lstStyle/>
        <a:p>
          <a:r>
            <a:rPr lang="zh-CN" altLang="en-US" sz="1200" dirty="0">
              <a:latin typeface="微软雅黑" panose="020B0503020204020204" pitchFamily="34" charset="-122"/>
              <a:ea typeface="微软雅黑" panose="020B0503020204020204" pitchFamily="34" charset="-122"/>
            </a:rPr>
            <a:t>音乐</a:t>
          </a:r>
        </a:p>
      </dgm:t>
    </dgm:pt>
    <dgm:pt modelId="{9F2A9B18-0B4C-442A-A646-34EA5267CBEF}" type="parTrans" cxnId="{296635CB-E5EC-4086-9B5C-A9BC29D3731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57C31F6-C34E-432B-9F09-FDA3D2FDA254}" type="sibTrans" cxnId="{296635CB-E5EC-4086-9B5C-A9BC29D373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B2BE4B8-4C0D-4B7A-A9AE-5368555E777B}">
      <dgm:prSet custT="1"/>
      <dgm:spPr/>
      <dgm:t>
        <a:bodyPr/>
        <a:lstStyle/>
        <a:p>
          <a:r>
            <a:rPr lang="zh-CN" altLang="en-US" sz="1200" dirty="0">
              <a:latin typeface="微软雅黑" panose="020B0503020204020204" pitchFamily="34" charset="-122"/>
              <a:ea typeface="微软雅黑" panose="020B0503020204020204" pitchFamily="34" charset="-122"/>
            </a:rPr>
            <a:t>音量</a:t>
          </a:r>
        </a:p>
      </dgm:t>
    </dgm:pt>
    <dgm:pt modelId="{B842FDA3-7BF0-4282-AB2E-82F0C70FC30C}" type="parTrans" cxnId="{BBFF5920-AC63-4D9C-8CB0-60B630D3FD70}">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A61EE5B-8F30-4B78-877C-6BEF97E1F7BF}" type="sibTrans" cxnId="{BBFF5920-AC63-4D9C-8CB0-60B630D3FD7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C9B658-6450-4E5B-87D0-D03BBE2FE197}">
      <dgm:prSet custT="1"/>
      <dgm:spPr/>
      <dgm:t>
        <a:bodyPr/>
        <a:lstStyle/>
        <a:p>
          <a:r>
            <a:rPr lang="zh-CN" altLang="en-US" sz="1200" dirty="0">
              <a:latin typeface="微软雅黑" panose="020B0503020204020204" pitchFamily="34" charset="-122"/>
              <a:ea typeface="微软雅黑" panose="020B0503020204020204" pitchFamily="34" charset="-122"/>
            </a:rPr>
            <a:t>语言</a:t>
          </a:r>
        </a:p>
      </dgm:t>
    </dgm:pt>
    <dgm:pt modelId="{D7E8B2F0-2A1D-4731-A926-D8B708CF4189}" type="parTrans" cxnId="{A0B441A7-CF26-44E5-A7C6-BCEF43817E3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8A74783-2388-46FB-AF66-06EDE2893E63}" type="sibTrans" cxnId="{A0B441A7-CF26-44E5-A7C6-BCEF43817E3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F1E812-7B9F-4CEC-B47D-6FB72AC19AD8}">
      <dgm:prSet custT="1"/>
      <dgm:spPr/>
      <dgm:t>
        <a:bodyPr/>
        <a:lstStyle/>
        <a:p>
          <a:r>
            <a:rPr lang="zh-CN" altLang="en-US" sz="1200" dirty="0">
              <a:latin typeface="微软雅黑" panose="020B0503020204020204" pitchFamily="34" charset="-122"/>
              <a:ea typeface="微软雅黑" panose="020B0503020204020204" pitchFamily="34" charset="-122"/>
            </a:rPr>
            <a:t>危险情况</a:t>
          </a:r>
        </a:p>
      </dgm:t>
    </dgm:pt>
    <dgm:pt modelId="{DA27AD1E-D429-4147-9ED1-133FA49BCC31}" type="parTrans" cxnId="{F05ABEFE-3BC7-4C7D-B099-B2655CE73251}">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EDEC9A-F024-44BD-A970-9EF2601D1C9F}" type="sibTrans" cxnId="{F05ABEFE-3BC7-4C7D-B099-B2655CE73251}">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094F3E4-9B5F-4DCF-8011-24D9A13584C3}">
      <dgm:prSet custT="1"/>
      <dgm:spPr/>
      <dgm:t>
        <a:bodyPr/>
        <a:lstStyle/>
        <a:p>
          <a:r>
            <a:rPr lang="en-US" altLang="en-US"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、数据分析及结论</a:t>
          </a:r>
        </a:p>
      </dgm:t>
    </dgm:pt>
    <dgm:pt modelId="{EFD72097-8193-4F3A-A065-94627EED2018}" type="parTrans" cxnId="{BDBF1A62-5F8E-4DC0-BB43-58A48AD34D1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4EF003-DEBA-49CD-8F29-F2DD4550E801}" type="sibTrans" cxnId="{BDBF1A62-5F8E-4DC0-BB43-58A48AD34D1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6A69774-B75D-4574-9FED-9D9C6F8A4245}">
      <dgm:prSet custT="1"/>
      <dgm:spPr/>
      <dgm:t>
        <a:bodyPr/>
        <a:lstStyle/>
        <a:p>
          <a:r>
            <a:rPr lang="zh-CN" altLang="en-US" sz="1200" dirty="0">
              <a:latin typeface="微软雅黑" panose="020B0503020204020204" pitchFamily="34" charset="-122"/>
              <a:ea typeface="微软雅黑" panose="020B0503020204020204" pitchFamily="34" charset="-122"/>
            </a:rPr>
            <a:t>车速</a:t>
          </a:r>
        </a:p>
      </dgm:t>
    </dgm:pt>
    <dgm:pt modelId="{F71C3CB8-ACEC-416B-A4C7-B4E67D5249A5}" type="parTrans" cxnId="{69359C24-0428-4B9C-B125-7395F1E2070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76BD94C-0B2B-4452-B5A4-26E26B0F703E}" type="sibTrans" cxnId="{69359C24-0428-4B9C-B125-7395F1E2070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46DBA4A-76C4-4726-B794-D0D49778CC92}">
      <dgm:prSet custT="1"/>
      <dgm:spPr/>
      <dgm:t>
        <a:bodyPr/>
        <a:lstStyle/>
        <a:p>
          <a:r>
            <a:rPr lang="zh-CN" altLang="en-US" sz="1200" dirty="0">
              <a:latin typeface="微软雅黑" panose="020B0503020204020204" pitchFamily="34" charset="-122"/>
              <a:ea typeface="微软雅黑" panose="020B0503020204020204" pitchFamily="34" charset="-122"/>
            </a:rPr>
            <a:t>偏移量</a:t>
          </a:r>
        </a:p>
      </dgm:t>
    </dgm:pt>
    <dgm:pt modelId="{F1319218-0B08-45BE-8E96-0BCE96FD3AA8}" type="parTrans" cxnId="{DA95C6D7-11AD-4974-A454-8E0C513EAAC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E396E0C0-13CF-4455-8D56-4CD6992BAB9A}" type="sibTrans" cxnId="{DA95C6D7-11AD-4974-A454-8E0C513EAAC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2AD4714-0627-4BCE-81FD-9AADA7E5FC6A}">
      <dgm:prSet custT="1"/>
      <dgm:spPr/>
      <dgm:t>
        <a:bodyPr/>
        <a:lstStyle/>
        <a:p>
          <a:r>
            <a:rPr lang="zh-CN" altLang="en-US" sz="1200" dirty="0">
              <a:latin typeface="微软雅黑" panose="020B0503020204020204" pitchFamily="34" charset="-122"/>
              <a:ea typeface="微软雅黑" panose="020B0503020204020204" pitchFamily="34" charset="-122"/>
            </a:rPr>
            <a:t>刹车频率</a:t>
          </a:r>
        </a:p>
      </dgm:t>
    </dgm:pt>
    <dgm:pt modelId="{091DB325-1A5D-4D9B-9E28-FA5793FC22FE}" type="parTrans" cxnId="{870B8038-C099-43DC-9045-51030651D20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554D739-C97A-4F65-B1C2-20BCD9161EC1}" type="sibTrans" cxnId="{870B8038-C099-43DC-9045-51030651D2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8DD20C5-BCA4-4B37-AA8E-EE002C91C8AC}">
      <dgm:prSet custT="1"/>
      <dgm:spPr/>
      <dgm:t>
        <a:bodyPr/>
        <a:lstStyle/>
        <a:p>
          <a:r>
            <a:rPr lang="zh-CN" altLang="en-US" sz="1200" dirty="0">
              <a:latin typeface="微软雅黑" panose="020B0503020204020204" pitchFamily="34" charset="-122"/>
              <a:ea typeface="微软雅黑" panose="020B0503020204020204" pitchFamily="34" charset="-122"/>
            </a:rPr>
            <a:t>反应时间</a:t>
          </a:r>
        </a:p>
      </dgm:t>
    </dgm:pt>
    <dgm:pt modelId="{96433E07-D039-4A13-867E-21FEA1FAACA4}" type="parTrans" cxnId="{015893D1-33AF-4FE6-9A8A-6ACB2948303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9937BA0B-110F-445C-8D43-2688F0E10CD1}" type="sibTrans" cxnId="{015893D1-33AF-4FE6-9A8A-6ACB294830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1E7AC3A-B519-4928-BFAA-14019F46C51C}">
      <dgm:prSet custT="1"/>
      <dgm:spPr/>
      <dgm:t>
        <a:bodyPr/>
        <a:lstStyle/>
        <a:p>
          <a:r>
            <a:rPr lang="zh-CN" altLang="en-US" sz="1200" dirty="0">
              <a:latin typeface="微软雅黑" panose="020B0503020204020204" pitchFamily="34" charset="-122"/>
              <a:ea typeface="微软雅黑" panose="020B0503020204020204" pitchFamily="34" charset="-122"/>
            </a:rPr>
            <a:t>车辆</a:t>
          </a:r>
        </a:p>
      </dgm:t>
    </dgm:pt>
    <dgm:pt modelId="{EFE87F6E-CD75-4A7A-85D8-FC783E6430DC}" type="parTrans" cxnId="{9E1D0352-D3B1-4025-A661-8EF92A2AC48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2329329-AAE8-4EF0-A689-BCB0B8EE0147}" type="sibTrans" cxnId="{9E1D0352-D3B1-4025-A661-8EF92A2AC48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3829747-5207-4928-873A-6126DE89ABBD}">
      <dgm:prSet custT="1"/>
      <dgm:spPr/>
      <dgm:t>
        <a:bodyPr/>
        <a:lstStyle/>
        <a:p>
          <a:r>
            <a:rPr lang="zh-CN" altLang="en-US" sz="1200" dirty="0">
              <a:latin typeface="微软雅黑" panose="020B0503020204020204" pitchFamily="34" charset="-122"/>
              <a:ea typeface="微软雅黑" panose="020B0503020204020204" pitchFamily="34" charset="-122"/>
            </a:rPr>
            <a:t>行人</a:t>
          </a:r>
        </a:p>
      </dgm:t>
    </dgm:pt>
    <dgm:pt modelId="{BB530C37-A531-4BFA-A512-36F02F6A49B5}" type="parTrans" cxnId="{34106260-A860-49F3-974C-F081A577378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BE29850-9773-4130-8B56-0106ED89321B}" type="sibTrans" cxnId="{34106260-A860-49F3-974C-F081A577378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BDC40C-D56C-44DD-978B-E501B07B87CB}">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ltLang="en-US"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、建议与展望</a:t>
          </a:r>
        </a:p>
      </dgm:t>
    </dgm:pt>
    <dgm:pt modelId="{9EBB0390-0CA1-4ACB-9AD7-5CD08B33F647}" type="parTrans" cxnId="{AC6E67AE-88DA-4C95-A699-F71D0762276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1E6DE98-52CB-48E2-92C2-CC917B3F7C3E}" type="sibTrans" cxnId="{AC6E67AE-88DA-4C95-A699-F71D0762276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AF92C75-4155-482E-B28B-0C4FAC957F42}">
      <dgm:prSet custT="1"/>
      <dgm:spPr/>
      <dgm: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、实验设计与方法</a:t>
          </a:r>
        </a:p>
      </dgm:t>
    </dgm:pt>
    <dgm:pt modelId="{10E35A07-437F-47D4-B831-6A52CCC5C58F}" type="parTrans" cxnId="{BE3A8FF8-F76C-4391-B4A5-0A265AB101D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7F30230-34E7-4E27-B1A5-21349618B6E0}" type="sibTrans" cxnId="{BE3A8FF8-F76C-4391-B4A5-0A265AB101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CD002AF-516E-4C5B-B6AB-4FCD3BD49E83}">
      <dgm:prSet custT="1"/>
      <dgm:spPr/>
      <dgm:t>
        <a:bodyPr/>
        <a:lstStyle/>
        <a:p>
          <a:r>
            <a:rPr lang="zh-CN" altLang="en-US" sz="1200" dirty="0">
              <a:latin typeface="微软雅黑" panose="020B0503020204020204" pitchFamily="34" charset="-122"/>
              <a:ea typeface="微软雅黑" panose="020B0503020204020204" pitchFamily="34" charset="-122"/>
            </a:rPr>
            <a:t>道路模型</a:t>
          </a:r>
        </a:p>
      </dgm:t>
    </dgm:pt>
    <dgm:pt modelId="{B1D02407-F4D1-4E9B-B69E-93E496151232}" type="parTrans" cxnId="{1F0F4A5E-E528-4343-BE0C-249D1AB11EC4}">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CC7F69F1-5425-4C6F-8F7C-42645EC71A23}" type="sibTrans" cxnId="{1F0F4A5E-E528-4343-BE0C-249D1AB11E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2DDB74C-EB92-4697-92B8-93F9106AAE3D}">
      <dgm:prSet custT="1"/>
      <dgm:spPr/>
      <dgm:t>
        <a:bodyPr/>
        <a:lstStyle/>
        <a:p>
          <a:r>
            <a:rPr lang="en-US" altLang="en-US"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练习</a:t>
          </a:r>
          <a:r>
            <a:rPr lang="en-US" altLang="en-US"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实验</a:t>
          </a:r>
        </a:p>
      </dgm:t>
    </dgm:pt>
    <dgm:pt modelId="{09C6DA11-F48A-4FBE-9D22-B970A3EF260D}" type="parTrans" cxnId="{6FEDA2EE-102B-4FE9-BFFA-5B2897134DD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C5293E-8D4C-4012-A00D-130344E86DF4}" type="sibTrans" cxnId="{6FEDA2EE-102B-4FE9-BFFA-5B2897134D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B55205F-EEDA-444F-97EC-90B7109DBF23}">
      <dgm:prSet custT="1"/>
      <dgm:spPr/>
      <dgm:t>
        <a:bodyPr/>
        <a:lstStyle/>
        <a:p>
          <a:r>
            <a:rPr lang="zh-CN" altLang="en-US" sz="1200" dirty="0">
              <a:latin typeface="微软雅黑" panose="020B0503020204020204" pitchFamily="34" charset="-122"/>
              <a:ea typeface="微软雅黑" panose="020B0503020204020204" pitchFamily="34" charset="-122"/>
            </a:rPr>
            <a:t>音乐播放</a:t>
          </a:r>
        </a:p>
      </dgm:t>
    </dgm:pt>
    <dgm:pt modelId="{876F5B71-A7DB-4475-A7BA-AFAF79416C89}" type="parTrans" cxnId="{AE06B888-8D75-4A41-9D56-4E255DC620B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86BE989-703F-4D4E-981C-09CD3C5D88FA}" type="sibTrans" cxnId="{AE06B888-8D75-4A41-9D56-4E255DC620B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13D6683-91E4-410E-AA73-D433251544AB}">
      <dgm:prSet custT="1"/>
      <dgm:spPr/>
      <dgm:t>
        <a:bodyPr/>
        <a:lstStyle/>
        <a:p>
          <a:r>
            <a:rPr lang="zh-CN" altLang="en-US" sz="1200" dirty="0">
              <a:latin typeface="微软雅黑" panose="020B0503020204020204" pitchFamily="34" charset="-122"/>
              <a:ea typeface="微软雅黑" panose="020B0503020204020204" pitchFamily="34" charset="-122"/>
            </a:rPr>
            <a:t>音量</a:t>
          </a:r>
          <a:r>
            <a:rPr lang="en-US" altLang="en-US"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语言</a:t>
          </a:r>
          <a:r>
            <a:rPr lang="en-US" altLang="en-US"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对照组</a:t>
          </a:r>
        </a:p>
      </dgm:t>
    </dgm:pt>
    <dgm:pt modelId="{319C4637-4C10-4851-B958-2DE4FBE67C03}" type="parTrans" cxnId="{6BC6993E-0D22-4AD5-978E-B0BC182E2E8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F2B02E23-D9D7-4547-B448-49399B5647C2}" type="sibTrans" cxnId="{6BC6993E-0D22-4AD5-978E-B0BC182E2E8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8905B36-F299-420D-A2A8-AB38A41CC0B5}">
      <dgm:prSet custT="1"/>
      <dgm:spPr/>
      <dgm:t>
        <a:bodyPr/>
        <a:lstStyle/>
        <a:p>
          <a:r>
            <a:rPr lang="zh-CN" altLang="en-US" sz="1200" dirty="0">
              <a:latin typeface="微软雅黑" panose="020B0503020204020204" pitchFamily="34" charset="-122"/>
              <a:ea typeface="微软雅黑" panose="020B0503020204020204" pitchFamily="34" charset="-122"/>
            </a:rPr>
            <a:t>紧急情况</a:t>
          </a:r>
        </a:p>
      </dgm:t>
    </dgm:pt>
    <dgm:pt modelId="{6E0938B2-0E2E-43FE-9A51-63EEBB4F6EC5}" type="parTrans" cxnId="{D9642179-99BE-4B73-B8C0-D15E1F92414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57A839C-6B3E-4472-B533-7F1A29836275}" type="sibTrans" cxnId="{D9642179-99BE-4B73-B8C0-D15E1F9241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E75E5AC-783C-443E-8822-2CF95993C7B1}">
      <dgm:prSet custT="1"/>
      <dgm:spPr/>
      <dgm:t>
        <a:bodyPr/>
        <a:lstStyle/>
        <a:p>
          <a:r>
            <a:rPr lang="zh-CN" altLang="en-US" sz="1200" dirty="0">
              <a:latin typeface="微软雅黑" panose="020B0503020204020204" pitchFamily="34" charset="-122"/>
              <a:ea typeface="微软雅黑" panose="020B0503020204020204" pitchFamily="34" charset="-122"/>
            </a:rPr>
            <a:t>闯红灯汽车</a:t>
          </a:r>
        </a:p>
      </dgm:t>
    </dgm:pt>
    <dgm:pt modelId="{02C04959-99D9-4AE3-8B9B-9F571341861C}" type="parTrans" cxnId="{3A76D06D-79C0-426E-BA5F-E3AE16CD584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E690C2-B0D5-4B92-9F78-D891481056D5}" type="sibTrans" cxnId="{3A76D06D-79C0-426E-BA5F-E3AE16CD584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EE0E02-DE13-45AC-A33F-69CCDC2C20D9}">
      <dgm:prSet custT="1"/>
      <dgm:spPr/>
      <dgm:t>
        <a:bodyPr/>
        <a:lstStyle/>
        <a:p>
          <a:r>
            <a:rPr lang="zh-CN" altLang="en-US" sz="1200" dirty="0">
              <a:latin typeface="微软雅黑" panose="020B0503020204020204" pitchFamily="34" charset="-122"/>
              <a:ea typeface="微软雅黑" panose="020B0503020204020204" pitchFamily="34" charset="-122"/>
            </a:rPr>
            <a:t>横穿马路行人</a:t>
          </a:r>
        </a:p>
      </dgm:t>
    </dgm:pt>
    <dgm:pt modelId="{7A189357-D6B9-4A00-855E-50D7F2ED5973}" type="parTrans" cxnId="{2FFB0306-B5A3-4EE0-AD87-EF3EDC6F38B3}">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B4A134D-71BD-4186-A4F6-5BF578056ACB}" type="sibTrans" cxnId="{2FFB0306-B5A3-4EE0-AD87-EF3EDC6F38B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CB873E7-1B25-4263-AB90-CE3E1538863E}">
      <dgm:prSet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056A57FB-3E70-4AE9-B091-BF62BB6D1D31}" type="sibTrans" cxnId="{41484F2A-711C-4AD3-A712-1E74039A64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937D198-4647-481D-ACC7-A8B816CB5E12}" type="parTrans" cxnId="{41484F2A-711C-4AD3-A712-1E74039A64E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0541BFC-3CD0-44DE-A943-AA6744124202}">
      <dgm:prSet custT="1"/>
      <dgm:spPr/>
      <dgm:t>
        <a:bodyPr/>
        <a:lstStyle/>
        <a:p>
          <a:r>
            <a:rPr lang="zh-CN" altLang="en-US" sz="1200" dirty="0">
              <a:latin typeface="微软雅黑" panose="020B0503020204020204" pitchFamily="34" charset="-122"/>
              <a:ea typeface="微软雅黑" panose="020B0503020204020204" pitchFamily="34" charset="-122"/>
            </a:rPr>
            <a:t>音乐的影响</a:t>
          </a:r>
        </a:p>
      </dgm:t>
    </dgm:pt>
    <dgm:pt modelId="{DF0039B7-A462-45D0-A98A-5848B385E707}" type="sibTrans" cxnId="{04EA4D0F-F984-4E97-9710-0B315AC0FF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5A1418-BA89-4324-9E18-4760B0D6E87C}" type="parTrans" cxnId="{04EA4D0F-F984-4E97-9710-0B315AC0FF7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A4F5A31-EB5A-4CA0-BE3C-792B4A0BBB67}">
      <dgm:prSet custT="1"/>
      <dgm:spPr/>
      <dgm:t>
        <a:bodyPr/>
        <a:lstStyle/>
        <a:p>
          <a:r>
            <a:rPr lang="zh-CN" altLang="en-US" sz="1200" dirty="0">
              <a:latin typeface="微软雅黑" panose="020B0503020204020204" pitchFamily="34" charset="-122"/>
              <a:ea typeface="微软雅黑" panose="020B0503020204020204" pitchFamily="34" charset="-122"/>
            </a:rPr>
            <a:t>新手驾驶人</a:t>
          </a:r>
        </a:p>
      </dgm:t>
    </dgm:pt>
    <dgm:pt modelId="{BF58E077-4EA3-4770-B8CC-03C4B70B1C59}" type="parTrans" cxnId="{BCCE63FB-FBCC-455F-AA65-304D49E1183C}">
      <dgm:prSet/>
      <dgm:spPr/>
      <dgm:t>
        <a:bodyPr/>
        <a:lstStyle/>
        <a:p>
          <a:endParaRPr lang="zh-CN" altLang="en-US"/>
        </a:p>
      </dgm:t>
    </dgm:pt>
    <dgm:pt modelId="{F130111E-B614-41B7-A470-B054F663BDA7}" type="sibTrans" cxnId="{BCCE63FB-FBCC-455F-AA65-304D49E1183C}">
      <dgm:prSet/>
      <dgm:spPr/>
      <dgm:t>
        <a:bodyPr/>
        <a:lstStyle/>
        <a:p>
          <a:endParaRPr lang="zh-CN" altLang="en-US"/>
        </a:p>
      </dgm:t>
    </dgm:pt>
    <dgm:pt modelId="{8716F142-4EBB-4BC0-B208-8EEABAC150F1}">
      <dgm:prSet custT="1"/>
      <dgm:spPr/>
      <dgm:t>
        <a:bodyPr/>
        <a:lstStyle/>
        <a:p>
          <a:r>
            <a:rPr lang="zh-CN" altLang="en-US" sz="1200" dirty="0">
              <a:latin typeface="微软雅黑" panose="020B0503020204020204" pitchFamily="34" charset="-122"/>
              <a:ea typeface="微软雅黑" panose="020B0503020204020204" pitchFamily="34" charset="-122"/>
            </a:rPr>
            <a:t>进一步实验</a:t>
          </a:r>
        </a:p>
      </dgm:t>
    </dgm:pt>
    <dgm:pt modelId="{F511E276-D6E3-44F9-A697-C4581451B215}" type="parTrans" cxnId="{0601DB32-3E09-4BDC-B635-FA562821902E}">
      <dgm:prSet/>
      <dgm:spPr/>
      <dgm:t>
        <a:bodyPr/>
        <a:lstStyle/>
        <a:p>
          <a:endParaRPr lang="zh-CN" altLang="en-US"/>
        </a:p>
      </dgm:t>
    </dgm:pt>
    <dgm:pt modelId="{95F321EC-17F7-4924-B8CC-C89343CB7224}" type="sibTrans" cxnId="{0601DB32-3E09-4BDC-B635-FA562821902E}">
      <dgm:prSet/>
      <dgm:spPr/>
      <dgm:t>
        <a:bodyPr/>
        <a:lstStyle/>
        <a:p>
          <a:endParaRPr lang="zh-CN" altLang="en-US"/>
        </a:p>
      </dgm:t>
    </dgm:pt>
    <dgm:pt modelId="{8F896274-4600-4B60-B31D-473E14C89362}" type="pres">
      <dgm:prSet presAssocID="{93E2C442-C2E6-47E3-90FF-08D85F6D01F2}" presName="diagram" presStyleCnt="0">
        <dgm:presLayoutVars>
          <dgm:chPref val="1"/>
          <dgm:dir/>
          <dgm:animOne val="branch"/>
          <dgm:animLvl val="lvl"/>
          <dgm:resizeHandles val="exact"/>
        </dgm:presLayoutVars>
      </dgm:prSet>
      <dgm:spPr/>
    </dgm:pt>
    <dgm:pt modelId="{E8F89A15-369B-499F-8273-C6E619516EC3}" type="pres">
      <dgm:prSet presAssocID="{C67529BA-0803-4EB8-878C-CE10FD1959A2}" presName="root1" presStyleCnt="0"/>
      <dgm:spPr/>
    </dgm:pt>
    <dgm:pt modelId="{B79C22D3-0248-459F-BA3B-828A039367AA}" type="pres">
      <dgm:prSet presAssocID="{C67529BA-0803-4EB8-878C-CE10FD1959A2}" presName="LevelOneTextNode" presStyleLbl="node0" presStyleIdx="0" presStyleCnt="1">
        <dgm:presLayoutVars>
          <dgm:chPref val="3"/>
        </dgm:presLayoutVars>
      </dgm:prSet>
      <dgm:spPr/>
    </dgm:pt>
    <dgm:pt modelId="{1B3FD1A3-4DFA-42E4-AC82-5C221DA38F19}" type="pres">
      <dgm:prSet presAssocID="{C67529BA-0803-4EB8-878C-CE10FD1959A2}" presName="level2hierChild" presStyleCnt="0"/>
      <dgm:spPr/>
    </dgm:pt>
    <dgm:pt modelId="{E6606138-7E05-4165-941C-9C69710292E4}" type="pres">
      <dgm:prSet presAssocID="{B5233FA9-E549-45F9-85C4-D207817C4AE4}" presName="conn2-1" presStyleLbl="parChTrans1D2" presStyleIdx="0" presStyleCnt="4"/>
      <dgm:spPr/>
    </dgm:pt>
    <dgm:pt modelId="{34D888D1-D1FE-4C06-B5AC-9FF1BD66EC4A}" type="pres">
      <dgm:prSet presAssocID="{B5233FA9-E549-45F9-85C4-D207817C4AE4}" presName="connTx" presStyleLbl="parChTrans1D2" presStyleIdx="0" presStyleCnt="4"/>
      <dgm:spPr/>
    </dgm:pt>
    <dgm:pt modelId="{A247200A-1C65-482A-8CF1-ADEC4D9C3965}" type="pres">
      <dgm:prSet presAssocID="{BDCDFED7-BCDA-48D4-B2D5-0D3B04AB7C2B}" presName="root2" presStyleCnt="0"/>
      <dgm:spPr/>
    </dgm:pt>
    <dgm:pt modelId="{D70318BE-8F19-48F6-92BF-FF0680A60572}" type="pres">
      <dgm:prSet presAssocID="{BDCDFED7-BCDA-48D4-B2D5-0D3B04AB7C2B}" presName="LevelTwoTextNode" presStyleLbl="node2" presStyleIdx="0" presStyleCnt="4" custScaleX="218197">
        <dgm:presLayoutVars>
          <dgm:chPref val="3"/>
        </dgm:presLayoutVars>
      </dgm:prSet>
      <dgm:spPr/>
    </dgm:pt>
    <dgm:pt modelId="{FCDC9AE3-57B8-44A7-A9FE-A538B4AEF9B2}" type="pres">
      <dgm:prSet presAssocID="{BDCDFED7-BCDA-48D4-B2D5-0D3B04AB7C2B}" presName="level3hierChild" presStyleCnt="0"/>
      <dgm:spPr/>
    </dgm:pt>
    <dgm:pt modelId="{3629E879-0F98-4D95-A877-8D2958035F48}" type="pres">
      <dgm:prSet presAssocID="{9F2A9B18-0B4C-442A-A646-34EA5267CBEF}" presName="conn2-1" presStyleLbl="parChTrans1D3" presStyleIdx="0" presStyleCnt="9"/>
      <dgm:spPr/>
    </dgm:pt>
    <dgm:pt modelId="{8678DF90-4546-43CB-B47B-B37DA5BC52E3}" type="pres">
      <dgm:prSet presAssocID="{9F2A9B18-0B4C-442A-A646-34EA5267CBEF}" presName="connTx" presStyleLbl="parChTrans1D3" presStyleIdx="0" presStyleCnt="9"/>
      <dgm:spPr/>
    </dgm:pt>
    <dgm:pt modelId="{E7B4C57B-DF09-46D4-8992-57282FDB2F4C}" type="pres">
      <dgm:prSet presAssocID="{77D2351F-D4AC-4345-B98C-21D07C90DAFC}" presName="root2" presStyleCnt="0"/>
      <dgm:spPr/>
    </dgm:pt>
    <dgm:pt modelId="{AF255C5A-6B97-49D1-A32B-37157D9B36AA}" type="pres">
      <dgm:prSet presAssocID="{77D2351F-D4AC-4345-B98C-21D07C90DAFC}" presName="LevelTwoTextNode" presStyleLbl="node3" presStyleIdx="0" presStyleCnt="9">
        <dgm:presLayoutVars>
          <dgm:chPref val="3"/>
        </dgm:presLayoutVars>
      </dgm:prSet>
      <dgm:spPr/>
    </dgm:pt>
    <dgm:pt modelId="{BA706B63-67CF-4C9E-9655-CD898F5DB085}" type="pres">
      <dgm:prSet presAssocID="{77D2351F-D4AC-4345-B98C-21D07C90DAFC}" presName="level3hierChild" presStyleCnt="0"/>
      <dgm:spPr/>
    </dgm:pt>
    <dgm:pt modelId="{D577F54C-D522-4D87-A30E-A667D62AC7FA}" type="pres">
      <dgm:prSet presAssocID="{B842FDA3-7BF0-4282-AB2E-82F0C70FC30C}" presName="conn2-1" presStyleLbl="parChTrans1D4" presStyleIdx="0" presStyleCnt="12"/>
      <dgm:spPr/>
    </dgm:pt>
    <dgm:pt modelId="{DBD1AC7F-6AAD-4981-99BC-FF0AD884F724}" type="pres">
      <dgm:prSet presAssocID="{B842FDA3-7BF0-4282-AB2E-82F0C70FC30C}" presName="connTx" presStyleLbl="parChTrans1D4" presStyleIdx="0" presStyleCnt="12"/>
      <dgm:spPr/>
    </dgm:pt>
    <dgm:pt modelId="{804176FC-45D2-4038-9F6D-F72F34BE78CA}" type="pres">
      <dgm:prSet presAssocID="{4B2BE4B8-4C0D-4B7A-A9AE-5368555E777B}" presName="root2" presStyleCnt="0"/>
      <dgm:spPr/>
    </dgm:pt>
    <dgm:pt modelId="{055DBDBA-D378-4F5E-B9D7-5A8879B8F8DD}" type="pres">
      <dgm:prSet presAssocID="{4B2BE4B8-4C0D-4B7A-A9AE-5368555E777B}" presName="LevelTwoTextNode" presStyleLbl="node4" presStyleIdx="0" presStyleCnt="12">
        <dgm:presLayoutVars>
          <dgm:chPref val="3"/>
        </dgm:presLayoutVars>
      </dgm:prSet>
      <dgm:spPr/>
    </dgm:pt>
    <dgm:pt modelId="{3461EB84-042D-4580-A2BF-96CDF54D0CAC}" type="pres">
      <dgm:prSet presAssocID="{4B2BE4B8-4C0D-4B7A-A9AE-5368555E777B}" presName="level3hierChild" presStyleCnt="0"/>
      <dgm:spPr/>
    </dgm:pt>
    <dgm:pt modelId="{45589D67-AED6-4F4C-946F-A99AA501F0C6}" type="pres">
      <dgm:prSet presAssocID="{D7E8B2F0-2A1D-4731-A926-D8B708CF4189}" presName="conn2-1" presStyleLbl="parChTrans1D4" presStyleIdx="1" presStyleCnt="12"/>
      <dgm:spPr/>
    </dgm:pt>
    <dgm:pt modelId="{8976784B-CAA6-4372-BF28-1B937AE29CF9}" type="pres">
      <dgm:prSet presAssocID="{D7E8B2F0-2A1D-4731-A926-D8B708CF4189}" presName="connTx" presStyleLbl="parChTrans1D4" presStyleIdx="1" presStyleCnt="12"/>
      <dgm:spPr/>
    </dgm:pt>
    <dgm:pt modelId="{EE2C8585-0F00-4E83-9A09-05EFB43E37C8}" type="pres">
      <dgm:prSet presAssocID="{E9C9B658-6450-4E5B-87D0-D03BBE2FE197}" presName="root2" presStyleCnt="0"/>
      <dgm:spPr/>
    </dgm:pt>
    <dgm:pt modelId="{3E797A75-C20E-47D2-9BA0-C5BF32687B0A}" type="pres">
      <dgm:prSet presAssocID="{E9C9B658-6450-4E5B-87D0-D03BBE2FE197}" presName="LevelTwoTextNode" presStyleLbl="node4" presStyleIdx="1" presStyleCnt="12">
        <dgm:presLayoutVars>
          <dgm:chPref val="3"/>
        </dgm:presLayoutVars>
      </dgm:prSet>
      <dgm:spPr/>
    </dgm:pt>
    <dgm:pt modelId="{3699CED8-9459-41AC-91D4-879D54F0AF16}" type="pres">
      <dgm:prSet presAssocID="{E9C9B658-6450-4E5B-87D0-D03BBE2FE197}" presName="level3hierChild" presStyleCnt="0"/>
      <dgm:spPr/>
    </dgm:pt>
    <dgm:pt modelId="{80B5AFD7-61DC-4DBD-8CDA-B12F49F62682}" type="pres">
      <dgm:prSet presAssocID="{DA27AD1E-D429-4147-9ED1-133FA49BCC31}" presName="conn2-1" presStyleLbl="parChTrans1D3" presStyleIdx="1" presStyleCnt="9"/>
      <dgm:spPr/>
    </dgm:pt>
    <dgm:pt modelId="{4E5F2A01-B388-4648-B3B8-A1D33966A33F}" type="pres">
      <dgm:prSet presAssocID="{DA27AD1E-D429-4147-9ED1-133FA49BCC31}" presName="connTx" presStyleLbl="parChTrans1D3" presStyleIdx="1" presStyleCnt="9"/>
      <dgm:spPr/>
    </dgm:pt>
    <dgm:pt modelId="{E532D6CF-A395-4185-A849-7E435C0D94F2}" type="pres">
      <dgm:prSet presAssocID="{9AF1E812-7B9F-4CEC-B47D-6FB72AC19AD8}" presName="root2" presStyleCnt="0"/>
      <dgm:spPr/>
    </dgm:pt>
    <dgm:pt modelId="{86BD76CD-5EE2-4A0C-8676-3F6B5C2D5191}" type="pres">
      <dgm:prSet presAssocID="{9AF1E812-7B9F-4CEC-B47D-6FB72AC19AD8}" presName="LevelTwoTextNode" presStyleLbl="node3" presStyleIdx="1" presStyleCnt="9">
        <dgm:presLayoutVars>
          <dgm:chPref val="3"/>
        </dgm:presLayoutVars>
      </dgm:prSet>
      <dgm:spPr/>
    </dgm:pt>
    <dgm:pt modelId="{84198E9B-074C-4101-A5C2-AA0056EC4E7D}" type="pres">
      <dgm:prSet presAssocID="{9AF1E812-7B9F-4CEC-B47D-6FB72AC19AD8}" presName="level3hierChild" presStyleCnt="0"/>
      <dgm:spPr/>
    </dgm:pt>
    <dgm:pt modelId="{F8C1457B-B429-4541-BCF6-D04EA090E47B}" type="pres">
      <dgm:prSet presAssocID="{10E35A07-437F-47D4-B831-6A52CCC5C58F}" presName="conn2-1" presStyleLbl="parChTrans1D2" presStyleIdx="1" presStyleCnt="4"/>
      <dgm:spPr/>
    </dgm:pt>
    <dgm:pt modelId="{E1BE5429-C8A0-478E-993E-BFC7355007B9}" type="pres">
      <dgm:prSet presAssocID="{10E35A07-437F-47D4-B831-6A52CCC5C58F}" presName="connTx" presStyleLbl="parChTrans1D2" presStyleIdx="1" presStyleCnt="4"/>
      <dgm:spPr/>
    </dgm:pt>
    <dgm:pt modelId="{7682138A-CCB0-47E4-B881-19D897F1E384}" type="pres">
      <dgm:prSet presAssocID="{CAF92C75-4155-482E-B28B-0C4FAC957F42}" presName="root2" presStyleCnt="0"/>
      <dgm:spPr/>
    </dgm:pt>
    <dgm:pt modelId="{7468B178-171F-48B1-B6F5-57EB31E5A67B}" type="pres">
      <dgm:prSet presAssocID="{CAF92C75-4155-482E-B28B-0C4FAC957F42}" presName="LevelTwoTextNode" presStyleLbl="node2" presStyleIdx="1" presStyleCnt="4" custScaleX="267279">
        <dgm:presLayoutVars>
          <dgm:chPref val="3"/>
        </dgm:presLayoutVars>
      </dgm:prSet>
      <dgm:spPr/>
    </dgm:pt>
    <dgm:pt modelId="{18F385AA-4C7C-4FE7-8247-201304342562}" type="pres">
      <dgm:prSet presAssocID="{CAF92C75-4155-482E-B28B-0C4FAC957F42}" presName="level3hierChild" presStyleCnt="0"/>
      <dgm:spPr/>
    </dgm:pt>
    <dgm:pt modelId="{EEF1BD71-CFF2-495F-8886-5D196E9D6BCE}" type="pres">
      <dgm:prSet presAssocID="{B1D02407-F4D1-4E9B-B69E-93E496151232}" presName="conn2-1" presStyleLbl="parChTrans1D3" presStyleIdx="2" presStyleCnt="9"/>
      <dgm:spPr/>
    </dgm:pt>
    <dgm:pt modelId="{D476C60B-19EE-45D9-A807-49F5BE5BC994}" type="pres">
      <dgm:prSet presAssocID="{B1D02407-F4D1-4E9B-B69E-93E496151232}" presName="connTx" presStyleLbl="parChTrans1D3" presStyleIdx="2" presStyleCnt="9"/>
      <dgm:spPr/>
    </dgm:pt>
    <dgm:pt modelId="{E82B3D98-2E72-4E18-8F3F-06F1F3CC5ACB}" type="pres">
      <dgm:prSet presAssocID="{8CD002AF-516E-4C5B-B6AB-4FCD3BD49E83}" presName="root2" presStyleCnt="0"/>
      <dgm:spPr/>
    </dgm:pt>
    <dgm:pt modelId="{592F3563-F71D-4872-954D-554430274955}" type="pres">
      <dgm:prSet presAssocID="{8CD002AF-516E-4C5B-B6AB-4FCD3BD49E83}" presName="LevelTwoTextNode" presStyleLbl="node3" presStyleIdx="2" presStyleCnt="9">
        <dgm:presLayoutVars>
          <dgm:chPref val="3"/>
        </dgm:presLayoutVars>
      </dgm:prSet>
      <dgm:spPr/>
    </dgm:pt>
    <dgm:pt modelId="{1D84B542-11FF-472F-B08E-9E8D679B37E5}" type="pres">
      <dgm:prSet presAssocID="{8CD002AF-516E-4C5B-B6AB-4FCD3BD49E83}" presName="level3hierChild" presStyleCnt="0"/>
      <dgm:spPr/>
    </dgm:pt>
    <dgm:pt modelId="{5F432720-140B-49D6-BC9B-048322C85F01}" type="pres">
      <dgm:prSet presAssocID="{09C6DA11-F48A-4FBE-9D22-B970A3EF260D}" presName="conn2-1" presStyleLbl="parChTrans1D4" presStyleIdx="2" presStyleCnt="12"/>
      <dgm:spPr/>
    </dgm:pt>
    <dgm:pt modelId="{428D763A-AAAC-417C-B58C-A43831C31DB9}" type="pres">
      <dgm:prSet presAssocID="{09C6DA11-F48A-4FBE-9D22-B970A3EF260D}" presName="connTx" presStyleLbl="parChTrans1D4" presStyleIdx="2" presStyleCnt="12"/>
      <dgm:spPr/>
    </dgm:pt>
    <dgm:pt modelId="{16406132-7585-413C-A948-26812502F58E}" type="pres">
      <dgm:prSet presAssocID="{D2DDB74C-EB92-4697-92B8-93F9106AAE3D}" presName="root2" presStyleCnt="0"/>
      <dgm:spPr/>
    </dgm:pt>
    <dgm:pt modelId="{64F60541-375B-4EEC-BA8D-9A60FF2DF0B8}" type="pres">
      <dgm:prSet presAssocID="{D2DDB74C-EB92-4697-92B8-93F9106AAE3D}" presName="LevelTwoTextNode" presStyleLbl="node4" presStyleIdx="2" presStyleCnt="12">
        <dgm:presLayoutVars>
          <dgm:chPref val="3"/>
        </dgm:presLayoutVars>
      </dgm:prSet>
      <dgm:spPr/>
    </dgm:pt>
    <dgm:pt modelId="{66489E27-A184-4C50-8FA1-55C711EAB10E}" type="pres">
      <dgm:prSet presAssocID="{D2DDB74C-EB92-4697-92B8-93F9106AAE3D}" presName="level3hierChild" presStyleCnt="0"/>
      <dgm:spPr/>
    </dgm:pt>
    <dgm:pt modelId="{426C5762-907C-44C1-B901-6C89F6A45F19}" type="pres">
      <dgm:prSet presAssocID="{876F5B71-A7DB-4475-A7BA-AFAF79416C89}" presName="conn2-1" presStyleLbl="parChTrans1D3" presStyleIdx="3" presStyleCnt="9"/>
      <dgm:spPr/>
    </dgm:pt>
    <dgm:pt modelId="{3C57186A-D316-4F89-85E9-70437E9305B2}" type="pres">
      <dgm:prSet presAssocID="{876F5B71-A7DB-4475-A7BA-AFAF79416C89}" presName="connTx" presStyleLbl="parChTrans1D3" presStyleIdx="3" presStyleCnt="9"/>
      <dgm:spPr/>
    </dgm:pt>
    <dgm:pt modelId="{F5713D98-3529-4E18-998A-C2837E01C7DE}" type="pres">
      <dgm:prSet presAssocID="{BB55205F-EEDA-444F-97EC-90B7109DBF23}" presName="root2" presStyleCnt="0"/>
      <dgm:spPr/>
    </dgm:pt>
    <dgm:pt modelId="{0B9F62C0-B672-4E9F-9C56-7DF50A17CF25}" type="pres">
      <dgm:prSet presAssocID="{BB55205F-EEDA-444F-97EC-90B7109DBF23}" presName="LevelTwoTextNode" presStyleLbl="node3" presStyleIdx="3" presStyleCnt="9">
        <dgm:presLayoutVars>
          <dgm:chPref val="3"/>
        </dgm:presLayoutVars>
      </dgm:prSet>
      <dgm:spPr/>
    </dgm:pt>
    <dgm:pt modelId="{8A433DB6-7D70-4C08-B835-ABEEB18C86FA}" type="pres">
      <dgm:prSet presAssocID="{BB55205F-EEDA-444F-97EC-90B7109DBF23}" presName="level3hierChild" presStyleCnt="0"/>
      <dgm:spPr/>
    </dgm:pt>
    <dgm:pt modelId="{33B4BBD6-D194-4202-B2C9-070A3CBEFE5B}" type="pres">
      <dgm:prSet presAssocID="{319C4637-4C10-4851-B958-2DE4FBE67C03}" presName="conn2-1" presStyleLbl="parChTrans1D4" presStyleIdx="3" presStyleCnt="12"/>
      <dgm:spPr/>
    </dgm:pt>
    <dgm:pt modelId="{66EC36D0-9873-41A3-92B6-E5819A80EEC0}" type="pres">
      <dgm:prSet presAssocID="{319C4637-4C10-4851-B958-2DE4FBE67C03}" presName="connTx" presStyleLbl="parChTrans1D4" presStyleIdx="3" presStyleCnt="12"/>
      <dgm:spPr/>
    </dgm:pt>
    <dgm:pt modelId="{5577A6B0-02C1-4E25-9AE6-CB00D52248FD}" type="pres">
      <dgm:prSet presAssocID="{A13D6683-91E4-410E-AA73-D433251544AB}" presName="root2" presStyleCnt="0"/>
      <dgm:spPr/>
    </dgm:pt>
    <dgm:pt modelId="{8D810A19-7C76-4BA2-8C24-60CE92E1A120}" type="pres">
      <dgm:prSet presAssocID="{A13D6683-91E4-410E-AA73-D433251544AB}" presName="LevelTwoTextNode" presStyleLbl="node4" presStyleIdx="3" presStyleCnt="12">
        <dgm:presLayoutVars>
          <dgm:chPref val="3"/>
        </dgm:presLayoutVars>
      </dgm:prSet>
      <dgm:spPr/>
    </dgm:pt>
    <dgm:pt modelId="{23074380-21BD-494E-B223-B467A2029A0A}" type="pres">
      <dgm:prSet presAssocID="{A13D6683-91E4-410E-AA73-D433251544AB}" presName="level3hierChild" presStyleCnt="0"/>
      <dgm:spPr/>
    </dgm:pt>
    <dgm:pt modelId="{A13421B0-0685-44E6-9888-7BCA883890A9}" type="pres">
      <dgm:prSet presAssocID="{6E0938B2-0E2E-43FE-9A51-63EEBB4F6EC5}" presName="conn2-1" presStyleLbl="parChTrans1D3" presStyleIdx="4" presStyleCnt="9"/>
      <dgm:spPr/>
    </dgm:pt>
    <dgm:pt modelId="{85B3219B-090B-40EF-8F31-FE4C5E36D91D}" type="pres">
      <dgm:prSet presAssocID="{6E0938B2-0E2E-43FE-9A51-63EEBB4F6EC5}" presName="connTx" presStyleLbl="parChTrans1D3" presStyleIdx="4" presStyleCnt="9"/>
      <dgm:spPr/>
    </dgm:pt>
    <dgm:pt modelId="{5EF83D81-3BEE-4607-9852-D3E92340C903}" type="pres">
      <dgm:prSet presAssocID="{88905B36-F299-420D-A2A8-AB38A41CC0B5}" presName="root2" presStyleCnt="0"/>
      <dgm:spPr/>
    </dgm:pt>
    <dgm:pt modelId="{3C4A1C68-BBB7-4B4A-A2F6-D702D93BE9C0}" type="pres">
      <dgm:prSet presAssocID="{88905B36-F299-420D-A2A8-AB38A41CC0B5}" presName="LevelTwoTextNode" presStyleLbl="node3" presStyleIdx="4" presStyleCnt="9">
        <dgm:presLayoutVars>
          <dgm:chPref val="3"/>
        </dgm:presLayoutVars>
      </dgm:prSet>
      <dgm:spPr/>
    </dgm:pt>
    <dgm:pt modelId="{18566BA0-9233-40D0-B949-D2075F3C92D6}" type="pres">
      <dgm:prSet presAssocID="{88905B36-F299-420D-A2A8-AB38A41CC0B5}" presName="level3hierChild" presStyleCnt="0"/>
      <dgm:spPr/>
    </dgm:pt>
    <dgm:pt modelId="{AC7A4D91-C618-485D-A95E-028FA12BA729}" type="pres">
      <dgm:prSet presAssocID="{02C04959-99D9-4AE3-8B9B-9F571341861C}" presName="conn2-1" presStyleLbl="parChTrans1D4" presStyleIdx="4" presStyleCnt="12"/>
      <dgm:spPr/>
    </dgm:pt>
    <dgm:pt modelId="{B116BD65-8025-45CA-A043-9B983711A7E0}" type="pres">
      <dgm:prSet presAssocID="{02C04959-99D9-4AE3-8B9B-9F571341861C}" presName="connTx" presStyleLbl="parChTrans1D4" presStyleIdx="4" presStyleCnt="12"/>
      <dgm:spPr/>
    </dgm:pt>
    <dgm:pt modelId="{0017ABEB-AA06-4DD0-9A81-01E62C87AF02}" type="pres">
      <dgm:prSet presAssocID="{AE75E5AC-783C-443E-8822-2CF95993C7B1}" presName="root2" presStyleCnt="0"/>
      <dgm:spPr/>
    </dgm:pt>
    <dgm:pt modelId="{7DD59F33-E345-40B2-9080-5CD74F482C29}" type="pres">
      <dgm:prSet presAssocID="{AE75E5AC-783C-443E-8822-2CF95993C7B1}" presName="LevelTwoTextNode" presStyleLbl="node4" presStyleIdx="4" presStyleCnt="12">
        <dgm:presLayoutVars>
          <dgm:chPref val="3"/>
        </dgm:presLayoutVars>
      </dgm:prSet>
      <dgm:spPr/>
    </dgm:pt>
    <dgm:pt modelId="{F49E3ADC-306E-4603-8F39-620CDD4AE552}" type="pres">
      <dgm:prSet presAssocID="{AE75E5AC-783C-443E-8822-2CF95993C7B1}" presName="level3hierChild" presStyleCnt="0"/>
      <dgm:spPr/>
    </dgm:pt>
    <dgm:pt modelId="{A3F0722D-42BC-4E53-B216-B51EB63C2CE9}" type="pres">
      <dgm:prSet presAssocID="{7A189357-D6B9-4A00-855E-50D7F2ED5973}" presName="conn2-1" presStyleLbl="parChTrans1D4" presStyleIdx="5" presStyleCnt="12"/>
      <dgm:spPr/>
    </dgm:pt>
    <dgm:pt modelId="{D5CF623E-7681-4B2F-BE10-0783BA57DD78}" type="pres">
      <dgm:prSet presAssocID="{7A189357-D6B9-4A00-855E-50D7F2ED5973}" presName="connTx" presStyleLbl="parChTrans1D4" presStyleIdx="5" presStyleCnt="12"/>
      <dgm:spPr/>
    </dgm:pt>
    <dgm:pt modelId="{9F6113C8-9C44-45F0-80A9-951D1379862A}" type="pres">
      <dgm:prSet presAssocID="{C1EE0E02-DE13-45AC-A33F-69CCDC2C20D9}" presName="root2" presStyleCnt="0"/>
      <dgm:spPr/>
    </dgm:pt>
    <dgm:pt modelId="{53F7731E-0ADC-4B40-9D76-346FC99925E9}" type="pres">
      <dgm:prSet presAssocID="{C1EE0E02-DE13-45AC-A33F-69CCDC2C20D9}" presName="LevelTwoTextNode" presStyleLbl="node4" presStyleIdx="5" presStyleCnt="12">
        <dgm:presLayoutVars>
          <dgm:chPref val="3"/>
        </dgm:presLayoutVars>
      </dgm:prSet>
      <dgm:spPr/>
    </dgm:pt>
    <dgm:pt modelId="{CEC4922C-143D-4570-A98C-CAB53FA42BB8}" type="pres">
      <dgm:prSet presAssocID="{C1EE0E02-DE13-45AC-A33F-69CCDC2C20D9}" presName="level3hierChild" presStyleCnt="0"/>
      <dgm:spPr/>
    </dgm:pt>
    <dgm:pt modelId="{EC5C9627-349B-416E-A4A8-EA74E259F9AB}" type="pres">
      <dgm:prSet presAssocID="{A937D198-4647-481D-ACC7-A8B816CB5E12}" presName="conn2-1" presStyleLbl="parChTrans1D3" presStyleIdx="5" presStyleCnt="9"/>
      <dgm:spPr/>
    </dgm:pt>
    <dgm:pt modelId="{767303DC-EE8C-4188-90DA-11D2AE53C7AF}" type="pres">
      <dgm:prSet presAssocID="{A937D198-4647-481D-ACC7-A8B816CB5E12}" presName="connTx" presStyleLbl="parChTrans1D3" presStyleIdx="5" presStyleCnt="9"/>
      <dgm:spPr/>
    </dgm:pt>
    <dgm:pt modelId="{AD25587A-EA8C-49C2-9082-00CEBDCB8E1C}" type="pres">
      <dgm:prSet presAssocID="{5CB873E7-1B25-4263-AB90-CE3E1538863E}" presName="root2" presStyleCnt="0"/>
      <dgm:spPr/>
    </dgm:pt>
    <dgm:pt modelId="{FC9273C5-921C-4E99-8257-2BEA220EC52A}" type="pres">
      <dgm:prSet presAssocID="{5CB873E7-1B25-4263-AB90-CE3E1538863E}" presName="LevelTwoTextNode" presStyleLbl="node3" presStyleIdx="5" presStyleCnt="9" custLinFactNeighborY="-3214">
        <dgm:presLayoutVars>
          <dgm:chPref val="3"/>
        </dgm:presLayoutVars>
      </dgm:prSet>
      <dgm:spPr/>
    </dgm:pt>
    <dgm:pt modelId="{3752B22D-7E0F-47B8-8412-257B2461F1DF}" type="pres">
      <dgm:prSet presAssocID="{5CB873E7-1B25-4263-AB90-CE3E1538863E}" presName="level3hierChild" presStyleCnt="0"/>
      <dgm:spPr/>
    </dgm:pt>
    <dgm:pt modelId="{87349D4E-BB6E-4A3C-9A27-08A20E862576}" type="pres">
      <dgm:prSet presAssocID="{EFD72097-8193-4F3A-A065-94627EED2018}" presName="conn2-1" presStyleLbl="parChTrans1D2" presStyleIdx="2" presStyleCnt="4"/>
      <dgm:spPr/>
    </dgm:pt>
    <dgm:pt modelId="{55198295-A5D0-4E57-AB94-186ECFCCD21F}" type="pres">
      <dgm:prSet presAssocID="{EFD72097-8193-4F3A-A065-94627EED2018}" presName="connTx" presStyleLbl="parChTrans1D2" presStyleIdx="2" presStyleCnt="4"/>
      <dgm:spPr/>
    </dgm:pt>
    <dgm:pt modelId="{87F052AF-0FE6-4280-8E4B-90C1517B49FE}" type="pres">
      <dgm:prSet presAssocID="{3094F3E4-9B5F-4DCF-8011-24D9A13584C3}" presName="root2" presStyleCnt="0"/>
      <dgm:spPr/>
    </dgm:pt>
    <dgm:pt modelId="{16A1508C-4A59-4CD1-80D6-C5D5E98F30DF}" type="pres">
      <dgm:prSet presAssocID="{3094F3E4-9B5F-4DCF-8011-24D9A13584C3}" presName="LevelTwoTextNode" presStyleLbl="node2" presStyleIdx="2" presStyleCnt="4" custScaleX="254843" custLinFactNeighborX="2909" custLinFactNeighborY="-54807">
        <dgm:presLayoutVars>
          <dgm:chPref val="3"/>
        </dgm:presLayoutVars>
      </dgm:prSet>
      <dgm:spPr/>
    </dgm:pt>
    <dgm:pt modelId="{E3F99787-312B-46DE-99EF-FB7106F1C6C3}" type="pres">
      <dgm:prSet presAssocID="{3094F3E4-9B5F-4DCF-8011-24D9A13584C3}" presName="level3hierChild" presStyleCnt="0"/>
      <dgm:spPr/>
    </dgm:pt>
    <dgm:pt modelId="{B518CC00-3F5E-4D32-9BB5-54EC873981F1}" type="pres">
      <dgm:prSet presAssocID="{135A1418-BA89-4324-9E18-4760B0D6E87C}" presName="conn2-1" presStyleLbl="parChTrans1D3" presStyleIdx="6" presStyleCnt="9"/>
      <dgm:spPr/>
    </dgm:pt>
    <dgm:pt modelId="{F8F59081-08B9-436E-9936-B9428B2816D0}" type="pres">
      <dgm:prSet presAssocID="{135A1418-BA89-4324-9E18-4760B0D6E87C}" presName="connTx" presStyleLbl="parChTrans1D3" presStyleIdx="6" presStyleCnt="9"/>
      <dgm:spPr/>
    </dgm:pt>
    <dgm:pt modelId="{86288BD2-FB1C-4CF1-8589-4D00393A6DDF}" type="pres">
      <dgm:prSet presAssocID="{B0541BFC-3CD0-44DE-A943-AA6744124202}" presName="root2" presStyleCnt="0"/>
      <dgm:spPr/>
    </dgm:pt>
    <dgm:pt modelId="{42907541-FD60-4683-98CE-019A778CA130}" type="pres">
      <dgm:prSet presAssocID="{B0541BFC-3CD0-44DE-A943-AA6744124202}" presName="LevelTwoTextNode" presStyleLbl="node3" presStyleIdx="6" presStyleCnt="9" custLinFactNeighborX="2909" custLinFactNeighborY="-54807">
        <dgm:presLayoutVars>
          <dgm:chPref val="3"/>
        </dgm:presLayoutVars>
      </dgm:prSet>
      <dgm:spPr/>
    </dgm:pt>
    <dgm:pt modelId="{09E2EE66-8848-4394-B9A9-3A203A0E6C4B}" type="pres">
      <dgm:prSet presAssocID="{B0541BFC-3CD0-44DE-A943-AA6744124202}" presName="level3hierChild" presStyleCnt="0"/>
      <dgm:spPr/>
    </dgm:pt>
    <dgm:pt modelId="{AE4D08D0-12D1-4822-85D0-356119FA4355}" type="pres">
      <dgm:prSet presAssocID="{F71C3CB8-ACEC-416B-A4C7-B4E67D5249A5}" presName="conn2-1" presStyleLbl="parChTrans1D4" presStyleIdx="6" presStyleCnt="12"/>
      <dgm:spPr/>
    </dgm:pt>
    <dgm:pt modelId="{5B00992F-76B6-41FE-9DEC-4CF8C5D3CB9A}" type="pres">
      <dgm:prSet presAssocID="{F71C3CB8-ACEC-416B-A4C7-B4E67D5249A5}" presName="connTx" presStyleLbl="parChTrans1D4" presStyleIdx="6" presStyleCnt="12"/>
      <dgm:spPr/>
    </dgm:pt>
    <dgm:pt modelId="{600A4A4B-C752-46B3-91B1-13D702C7C46F}" type="pres">
      <dgm:prSet presAssocID="{F6A69774-B75D-4574-9FED-9D9C6F8A4245}" presName="root2" presStyleCnt="0"/>
      <dgm:spPr/>
    </dgm:pt>
    <dgm:pt modelId="{E883C135-9038-403C-BCE4-DE922683359E}" type="pres">
      <dgm:prSet presAssocID="{F6A69774-B75D-4574-9FED-9D9C6F8A4245}" presName="LevelTwoTextNode" presStyleLbl="node4" presStyleIdx="6" presStyleCnt="12" custLinFactNeighborX="3634" custLinFactNeighborY="292">
        <dgm:presLayoutVars>
          <dgm:chPref val="3"/>
        </dgm:presLayoutVars>
      </dgm:prSet>
      <dgm:spPr/>
    </dgm:pt>
    <dgm:pt modelId="{81284D8A-F3C0-4D33-929F-5A5C69968767}" type="pres">
      <dgm:prSet presAssocID="{F6A69774-B75D-4574-9FED-9D9C6F8A4245}" presName="level3hierChild" presStyleCnt="0"/>
      <dgm:spPr/>
    </dgm:pt>
    <dgm:pt modelId="{AA9672D4-7F79-489E-89BD-21E93DC5AF4A}" type="pres">
      <dgm:prSet presAssocID="{F1319218-0B08-45BE-8E96-0BCE96FD3AA8}" presName="conn2-1" presStyleLbl="parChTrans1D4" presStyleIdx="7" presStyleCnt="12"/>
      <dgm:spPr/>
    </dgm:pt>
    <dgm:pt modelId="{0606798C-08F3-4450-9FA0-567815630BA9}" type="pres">
      <dgm:prSet presAssocID="{F1319218-0B08-45BE-8E96-0BCE96FD3AA8}" presName="connTx" presStyleLbl="parChTrans1D4" presStyleIdx="7" presStyleCnt="12"/>
      <dgm:spPr/>
    </dgm:pt>
    <dgm:pt modelId="{86C165DF-2169-426C-BB3C-AB4995301612}" type="pres">
      <dgm:prSet presAssocID="{B46DBA4A-76C4-4726-B794-D0D49778CC92}" presName="root2" presStyleCnt="0"/>
      <dgm:spPr/>
    </dgm:pt>
    <dgm:pt modelId="{7373C8C0-2135-40DA-89EB-DBD7CB824EF2}" type="pres">
      <dgm:prSet presAssocID="{B46DBA4A-76C4-4726-B794-D0D49778CC92}" presName="LevelTwoTextNode" presStyleLbl="node4" presStyleIdx="7" presStyleCnt="12" custLinFactNeighborX="3634" custLinFactNeighborY="292">
        <dgm:presLayoutVars>
          <dgm:chPref val="3"/>
        </dgm:presLayoutVars>
      </dgm:prSet>
      <dgm:spPr/>
    </dgm:pt>
    <dgm:pt modelId="{B43E0F39-43D1-406D-AEC9-972AF96B3C42}" type="pres">
      <dgm:prSet presAssocID="{B46DBA4A-76C4-4726-B794-D0D49778CC92}" presName="level3hierChild" presStyleCnt="0"/>
      <dgm:spPr/>
    </dgm:pt>
    <dgm:pt modelId="{DE7E0CDD-28F6-4519-9867-2CEBE55E6E1D}" type="pres">
      <dgm:prSet presAssocID="{091DB325-1A5D-4D9B-9E28-FA5793FC22FE}" presName="conn2-1" presStyleLbl="parChTrans1D4" presStyleIdx="8" presStyleCnt="12"/>
      <dgm:spPr/>
    </dgm:pt>
    <dgm:pt modelId="{B5CD8D4E-5E80-4470-A8C7-45792183AF20}" type="pres">
      <dgm:prSet presAssocID="{091DB325-1A5D-4D9B-9E28-FA5793FC22FE}" presName="connTx" presStyleLbl="parChTrans1D4" presStyleIdx="8" presStyleCnt="12"/>
      <dgm:spPr/>
    </dgm:pt>
    <dgm:pt modelId="{BFD381E4-3CDF-43E7-83AB-F54A6FB5B7FF}" type="pres">
      <dgm:prSet presAssocID="{22AD4714-0627-4BCE-81FD-9AADA7E5FC6A}" presName="root2" presStyleCnt="0"/>
      <dgm:spPr/>
    </dgm:pt>
    <dgm:pt modelId="{20D58BD7-4302-4543-BA27-3920F2D68212}" type="pres">
      <dgm:prSet presAssocID="{22AD4714-0627-4BCE-81FD-9AADA7E5FC6A}" presName="LevelTwoTextNode" presStyleLbl="node4" presStyleIdx="8" presStyleCnt="12" custLinFactNeighborX="3634" custLinFactNeighborY="292">
        <dgm:presLayoutVars>
          <dgm:chPref val="3"/>
        </dgm:presLayoutVars>
      </dgm:prSet>
      <dgm:spPr/>
    </dgm:pt>
    <dgm:pt modelId="{7D063DA3-7114-42D3-879D-4056D15F80B0}" type="pres">
      <dgm:prSet presAssocID="{22AD4714-0627-4BCE-81FD-9AADA7E5FC6A}" presName="level3hierChild" presStyleCnt="0"/>
      <dgm:spPr/>
    </dgm:pt>
    <dgm:pt modelId="{2D461FA0-D0FF-474F-9F6B-072DDCDB3706}" type="pres">
      <dgm:prSet presAssocID="{96433E07-D039-4A13-867E-21FEA1FAACA4}" presName="conn2-1" presStyleLbl="parChTrans1D4" presStyleIdx="9" presStyleCnt="12"/>
      <dgm:spPr/>
    </dgm:pt>
    <dgm:pt modelId="{F21EC703-BBDA-4C42-932F-B2CBF0B935FD}" type="pres">
      <dgm:prSet presAssocID="{96433E07-D039-4A13-867E-21FEA1FAACA4}" presName="connTx" presStyleLbl="parChTrans1D4" presStyleIdx="9" presStyleCnt="12"/>
      <dgm:spPr/>
    </dgm:pt>
    <dgm:pt modelId="{6146BA18-9AD1-4F3B-AF60-07B5C9D05BED}" type="pres">
      <dgm:prSet presAssocID="{08DD20C5-BCA4-4B37-AA8E-EE002C91C8AC}" presName="root2" presStyleCnt="0"/>
      <dgm:spPr/>
    </dgm:pt>
    <dgm:pt modelId="{81321BF4-5D55-47B7-8F2A-FE91ACB094BA}" type="pres">
      <dgm:prSet presAssocID="{08DD20C5-BCA4-4B37-AA8E-EE002C91C8AC}" presName="LevelTwoTextNode" presStyleLbl="node4" presStyleIdx="9" presStyleCnt="12" custLinFactNeighborX="3634" custLinFactNeighborY="292">
        <dgm:presLayoutVars>
          <dgm:chPref val="3"/>
        </dgm:presLayoutVars>
      </dgm:prSet>
      <dgm:spPr/>
    </dgm:pt>
    <dgm:pt modelId="{2CB39152-FF4C-4CEE-82E9-D5DC58598A68}" type="pres">
      <dgm:prSet presAssocID="{08DD20C5-BCA4-4B37-AA8E-EE002C91C8AC}" presName="level3hierChild" presStyleCnt="0"/>
      <dgm:spPr/>
    </dgm:pt>
    <dgm:pt modelId="{135D55BC-E06F-4A35-9684-9548423D9399}" type="pres">
      <dgm:prSet presAssocID="{EFE87F6E-CD75-4A7A-85D8-FC783E6430DC}" presName="conn2-1" presStyleLbl="parChTrans1D4" presStyleIdx="10" presStyleCnt="12"/>
      <dgm:spPr/>
    </dgm:pt>
    <dgm:pt modelId="{FA0A308A-2BFE-4A09-BC45-F6F7BCB58F20}" type="pres">
      <dgm:prSet presAssocID="{EFE87F6E-CD75-4A7A-85D8-FC783E6430DC}" presName="connTx" presStyleLbl="parChTrans1D4" presStyleIdx="10" presStyleCnt="12"/>
      <dgm:spPr/>
    </dgm:pt>
    <dgm:pt modelId="{3755CDEC-A186-4331-B86C-B8C5832A769C}" type="pres">
      <dgm:prSet presAssocID="{61E7AC3A-B519-4928-BFAA-14019F46C51C}" presName="root2" presStyleCnt="0"/>
      <dgm:spPr/>
    </dgm:pt>
    <dgm:pt modelId="{1AB99260-41C5-434A-BD57-24B4D212DEB9}" type="pres">
      <dgm:prSet presAssocID="{61E7AC3A-B519-4928-BFAA-14019F46C51C}" presName="LevelTwoTextNode" presStyleLbl="node4" presStyleIdx="10" presStyleCnt="12">
        <dgm:presLayoutVars>
          <dgm:chPref val="3"/>
        </dgm:presLayoutVars>
      </dgm:prSet>
      <dgm:spPr/>
    </dgm:pt>
    <dgm:pt modelId="{6CEAFB51-ED99-497D-9164-4F7EB6EE8D40}" type="pres">
      <dgm:prSet presAssocID="{61E7AC3A-B519-4928-BFAA-14019F46C51C}" presName="level3hierChild" presStyleCnt="0"/>
      <dgm:spPr/>
    </dgm:pt>
    <dgm:pt modelId="{98211458-1BAB-4F90-BDEB-03F9E262275E}" type="pres">
      <dgm:prSet presAssocID="{BB530C37-A531-4BFA-A512-36F02F6A49B5}" presName="conn2-1" presStyleLbl="parChTrans1D4" presStyleIdx="11" presStyleCnt="12"/>
      <dgm:spPr/>
    </dgm:pt>
    <dgm:pt modelId="{039A5024-FD0C-4C48-B511-AC85060EB6BE}" type="pres">
      <dgm:prSet presAssocID="{BB530C37-A531-4BFA-A512-36F02F6A49B5}" presName="connTx" presStyleLbl="parChTrans1D4" presStyleIdx="11" presStyleCnt="12"/>
      <dgm:spPr/>
    </dgm:pt>
    <dgm:pt modelId="{A71B3C03-E741-494A-9A56-4BB2A12EEF28}" type="pres">
      <dgm:prSet presAssocID="{E3829747-5207-4928-873A-6126DE89ABBD}" presName="root2" presStyleCnt="0"/>
      <dgm:spPr/>
    </dgm:pt>
    <dgm:pt modelId="{A7D63FFE-34A7-4180-9917-59AB3102CDB2}" type="pres">
      <dgm:prSet presAssocID="{E3829747-5207-4928-873A-6126DE89ABBD}" presName="LevelTwoTextNode" presStyleLbl="node4" presStyleIdx="11" presStyleCnt="12">
        <dgm:presLayoutVars>
          <dgm:chPref val="3"/>
        </dgm:presLayoutVars>
      </dgm:prSet>
      <dgm:spPr/>
    </dgm:pt>
    <dgm:pt modelId="{C398842D-D490-4F5F-B49E-BFBC3BA7ACF8}" type="pres">
      <dgm:prSet presAssocID="{E3829747-5207-4928-873A-6126DE89ABBD}" presName="level3hierChild" presStyleCnt="0"/>
      <dgm:spPr/>
    </dgm:pt>
    <dgm:pt modelId="{248FF9AA-3DA4-4FB8-A168-2A6186A99AF0}" type="pres">
      <dgm:prSet presAssocID="{9EBB0390-0CA1-4ACB-9AD7-5CD08B33F647}" presName="conn2-1" presStyleLbl="parChTrans1D2" presStyleIdx="3" presStyleCnt="4"/>
      <dgm:spPr/>
    </dgm:pt>
    <dgm:pt modelId="{FA08F55C-0164-42FB-B84B-4785B6CC6B54}" type="pres">
      <dgm:prSet presAssocID="{9EBB0390-0CA1-4ACB-9AD7-5CD08B33F647}" presName="connTx" presStyleLbl="parChTrans1D2" presStyleIdx="3" presStyleCnt="4"/>
      <dgm:spPr/>
    </dgm:pt>
    <dgm:pt modelId="{9B50DFB5-ABCF-4372-A3B1-05F421297162}" type="pres">
      <dgm:prSet presAssocID="{A8BDC40C-D56C-44DD-978B-E501B07B87CB}" presName="root2" presStyleCnt="0"/>
      <dgm:spPr/>
    </dgm:pt>
    <dgm:pt modelId="{075776F3-424B-4951-85EF-1B2447EEADA0}" type="pres">
      <dgm:prSet presAssocID="{A8BDC40C-D56C-44DD-978B-E501B07B87CB}" presName="LevelTwoTextNode" presStyleLbl="node2" presStyleIdx="3" presStyleCnt="4" custScaleX="218197">
        <dgm:presLayoutVars>
          <dgm:chPref val="3"/>
        </dgm:presLayoutVars>
      </dgm:prSet>
      <dgm:spPr/>
    </dgm:pt>
    <dgm:pt modelId="{779DB4F4-E2A4-4045-8B9F-2800313EA8DE}" type="pres">
      <dgm:prSet presAssocID="{A8BDC40C-D56C-44DD-978B-E501B07B87CB}" presName="level3hierChild" presStyleCnt="0"/>
      <dgm:spPr/>
    </dgm:pt>
    <dgm:pt modelId="{AE84BCFA-282A-4132-BAED-A8296599075A}" type="pres">
      <dgm:prSet presAssocID="{BF58E077-4EA3-4770-B8CC-03C4B70B1C59}" presName="conn2-1" presStyleLbl="parChTrans1D3" presStyleIdx="7" presStyleCnt="9"/>
      <dgm:spPr/>
    </dgm:pt>
    <dgm:pt modelId="{FE807ED1-1703-4F5E-A1AB-348413A015CC}" type="pres">
      <dgm:prSet presAssocID="{BF58E077-4EA3-4770-B8CC-03C4B70B1C59}" presName="connTx" presStyleLbl="parChTrans1D3" presStyleIdx="7" presStyleCnt="9"/>
      <dgm:spPr/>
    </dgm:pt>
    <dgm:pt modelId="{8912E882-C42B-42E2-943F-40637CB534AF}" type="pres">
      <dgm:prSet presAssocID="{BA4F5A31-EB5A-4CA0-BE3C-792B4A0BBB67}" presName="root2" presStyleCnt="0"/>
      <dgm:spPr/>
    </dgm:pt>
    <dgm:pt modelId="{A3091146-04D4-488B-84AB-9999938254DC}" type="pres">
      <dgm:prSet presAssocID="{BA4F5A31-EB5A-4CA0-BE3C-792B4A0BBB67}" presName="LevelTwoTextNode" presStyleLbl="node3" presStyleIdx="7" presStyleCnt="9">
        <dgm:presLayoutVars>
          <dgm:chPref val="3"/>
        </dgm:presLayoutVars>
      </dgm:prSet>
      <dgm:spPr/>
    </dgm:pt>
    <dgm:pt modelId="{64B77A6B-9D97-4BBD-9899-C356C133E78A}" type="pres">
      <dgm:prSet presAssocID="{BA4F5A31-EB5A-4CA0-BE3C-792B4A0BBB67}" presName="level3hierChild" presStyleCnt="0"/>
      <dgm:spPr/>
    </dgm:pt>
    <dgm:pt modelId="{B7594924-81E2-45D9-AE49-CA0EF14A46BB}" type="pres">
      <dgm:prSet presAssocID="{F511E276-D6E3-44F9-A697-C4581451B215}" presName="conn2-1" presStyleLbl="parChTrans1D3" presStyleIdx="8" presStyleCnt="9"/>
      <dgm:spPr/>
    </dgm:pt>
    <dgm:pt modelId="{EEFC5D69-CC8D-4A47-B8F4-4338F1F1AD3F}" type="pres">
      <dgm:prSet presAssocID="{F511E276-D6E3-44F9-A697-C4581451B215}" presName="connTx" presStyleLbl="parChTrans1D3" presStyleIdx="8" presStyleCnt="9"/>
      <dgm:spPr/>
    </dgm:pt>
    <dgm:pt modelId="{C92561EF-1D92-4B30-BFAB-CD177187F0FF}" type="pres">
      <dgm:prSet presAssocID="{8716F142-4EBB-4BC0-B208-8EEABAC150F1}" presName="root2" presStyleCnt="0"/>
      <dgm:spPr/>
    </dgm:pt>
    <dgm:pt modelId="{F3BC76E3-18CF-4BBF-8273-B0ABC59F78A5}" type="pres">
      <dgm:prSet presAssocID="{8716F142-4EBB-4BC0-B208-8EEABAC150F1}" presName="LevelTwoTextNode" presStyleLbl="node3" presStyleIdx="8" presStyleCnt="9">
        <dgm:presLayoutVars>
          <dgm:chPref val="3"/>
        </dgm:presLayoutVars>
      </dgm:prSet>
      <dgm:spPr/>
    </dgm:pt>
    <dgm:pt modelId="{E2644FA7-EA29-434C-A3B2-171BA83ABB2F}" type="pres">
      <dgm:prSet presAssocID="{8716F142-4EBB-4BC0-B208-8EEABAC150F1}" presName="level3hierChild" presStyleCnt="0"/>
      <dgm:spPr/>
    </dgm:pt>
  </dgm:ptLst>
  <dgm:cxnLst>
    <dgm:cxn modelId="{56010A01-0888-415F-9420-4AC32B1AB5E7}" type="presOf" srcId="{DA27AD1E-D429-4147-9ED1-133FA49BCC31}" destId="{80B5AFD7-61DC-4DBD-8CDA-B12F49F62682}" srcOrd="0" destOrd="0" presId="urn:microsoft.com/office/officeart/2005/8/layout/hierarchy2"/>
    <dgm:cxn modelId="{1967A002-5288-401B-B4E6-102925D3858B}" type="presOf" srcId="{B1D02407-F4D1-4E9B-B69E-93E496151232}" destId="{D476C60B-19EE-45D9-A807-49F5BE5BC994}" srcOrd="1" destOrd="0" presId="urn:microsoft.com/office/officeart/2005/8/layout/hierarchy2"/>
    <dgm:cxn modelId="{D159BF02-C19F-43E7-8D15-98C25225F5E1}" type="presOf" srcId="{8716F142-4EBB-4BC0-B208-8EEABAC150F1}" destId="{F3BC76E3-18CF-4BBF-8273-B0ABC59F78A5}" srcOrd="0" destOrd="0" presId="urn:microsoft.com/office/officeart/2005/8/layout/hierarchy2"/>
    <dgm:cxn modelId="{C7B8E003-DF35-4102-A14C-F5AC4AA26DED}" type="presOf" srcId="{B5233FA9-E549-45F9-85C4-D207817C4AE4}" destId="{E6606138-7E05-4165-941C-9C69710292E4}" srcOrd="0" destOrd="0" presId="urn:microsoft.com/office/officeart/2005/8/layout/hierarchy2"/>
    <dgm:cxn modelId="{2FFB0306-B5A3-4EE0-AD87-EF3EDC6F38B3}" srcId="{88905B36-F299-420D-A2A8-AB38A41CC0B5}" destId="{C1EE0E02-DE13-45AC-A33F-69CCDC2C20D9}" srcOrd="1" destOrd="0" parTransId="{7A189357-D6B9-4A00-855E-50D7F2ED5973}" sibTransId="{7B4A134D-71BD-4186-A4F6-5BF578056ACB}"/>
    <dgm:cxn modelId="{54516209-64EA-4ED0-9E99-A83420687F43}" type="presOf" srcId="{B5233FA9-E549-45F9-85C4-D207817C4AE4}" destId="{34D888D1-D1FE-4C06-B5AC-9FF1BD66EC4A}" srcOrd="1" destOrd="0" presId="urn:microsoft.com/office/officeart/2005/8/layout/hierarchy2"/>
    <dgm:cxn modelId="{38EAAD0B-EACD-4F9D-B578-5384F915F48C}" type="presOf" srcId="{96433E07-D039-4A13-867E-21FEA1FAACA4}" destId="{2D461FA0-D0FF-474F-9F6B-072DDCDB3706}" srcOrd="0" destOrd="0" presId="urn:microsoft.com/office/officeart/2005/8/layout/hierarchy2"/>
    <dgm:cxn modelId="{68E4B10C-AAD5-43E8-9C28-4E98C2D91023}" type="presOf" srcId="{091DB325-1A5D-4D9B-9E28-FA5793FC22FE}" destId="{B5CD8D4E-5E80-4470-A8C7-45792183AF20}" srcOrd="1" destOrd="0" presId="urn:microsoft.com/office/officeart/2005/8/layout/hierarchy2"/>
    <dgm:cxn modelId="{04EA4D0F-F984-4E97-9710-0B315AC0FF79}" srcId="{3094F3E4-9B5F-4DCF-8011-24D9A13584C3}" destId="{B0541BFC-3CD0-44DE-A943-AA6744124202}" srcOrd="0" destOrd="0" parTransId="{135A1418-BA89-4324-9E18-4760B0D6E87C}" sibTransId="{DF0039B7-A462-45D0-A98A-5848B385E707}"/>
    <dgm:cxn modelId="{3818F80F-E123-4285-9A5F-83F4AB67A7DD}" type="presOf" srcId="{6E0938B2-0E2E-43FE-9A51-63EEBB4F6EC5}" destId="{85B3219B-090B-40EF-8F31-FE4C5E36D91D}" srcOrd="1" destOrd="0" presId="urn:microsoft.com/office/officeart/2005/8/layout/hierarchy2"/>
    <dgm:cxn modelId="{E04FD113-01D7-4E27-BF77-A6D8DA64D0D5}" type="presOf" srcId="{B0541BFC-3CD0-44DE-A943-AA6744124202}" destId="{42907541-FD60-4683-98CE-019A778CA130}" srcOrd="0" destOrd="0" presId="urn:microsoft.com/office/officeart/2005/8/layout/hierarchy2"/>
    <dgm:cxn modelId="{1C62D719-453F-45E2-81F4-FC77E96BD380}" type="presOf" srcId="{08DD20C5-BCA4-4B37-AA8E-EE002C91C8AC}" destId="{81321BF4-5D55-47B7-8F2A-FE91ACB094BA}" srcOrd="0" destOrd="0" presId="urn:microsoft.com/office/officeart/2005/8/layout/hierarchy2"/>
    <dgm:cxn modelId="{95ABBA1F-7083-4E8E-95D4-43AE6347C76B}" type="presOf" srcId="{135A1418-BA89-4324-9E18-4760B0D6E87C}" destId="{F8F59081-08B9-436E-9936-B9428B2816D0}" srcOrd="1" destOrd="0" presId="urn:microsoft.com/office/officeart/2005/8/layout/hierarchy2"/>
    <dgm:cxn modelId="{BBFF5920-AC63-4D9C-8CB0-60B630D3FD70}" srcId="{77D2351F-D4AC-4345-B98C-21D07C90DAFC}" destId="{4B2BE4B8-4C0D-4B7A-A9AE-5368555E777B}" srcOrd="0" destOrd="0" parTransId="{B842FDA3-7BF0-4282-AB2E-82F0C70FC30C}" sibTransId="{2A61EE5B-8F30-4B78-877C-6BEF97E1F7BF}"/>
    <dgm:cxn modelId="{65569521-FC67-4BE1-80E8-4AF7CA2BB052}" type="presOf" srcId="{3094F3E4-9B5F-4DCF-8011-24D9A13584C3}" destId="{16A1508C-4A59-4CD1-80D6-C5D5E98F30DF}" srcOrd="0" destOrd="0" presId="urn:microsoft.com/office/officeart/2005/8/layout/hierarchy2"/>
    <dgm:cxn modelId="{865DCB23-09C9-4D11-9C79-F34174C9C7D5}" type="presOf" srcId="{F1319218-0B08-45BE-8E96-0BCE96FD3AA8}" destId="{AA9672D4-7F79-489E-89BD-21E93DC5AF4A}" srcOrd="0" destOrd="0" presId="urn:microsoft.com/office/officeart/2005/8/layout/hierarchy2"/>
    <dgm:cxn modelId="{69359C24-0428-4B9C-B125-7395F1E20708}" srcId="{B0541BFC-3CD0-44DE-A943-AA6744124202}" destId="{F6A69774-B75D-4574-9FED-9D9C6F8A4245}" srcOrd="0" destOrd="0" parTransId="{F71C3CB8-ACEC-416B-A4C7-B4E67D5249A5}" sibTransId="{276BD94C-0B2B-4452-B5A4-26E26B0F703E}"/>
    <dgm:cxn modelId="{EB08D526-F81B-4F3C-9EA8-2EB8898893C6}" type="presOf" srcId="{7A189357-D6B9-4A00-855E-50D7F2ED5973}" destId="{A3F0722D-42BC-4E53-B216-B51EB63C2CE9}" srcOrd="0" destOrd="0" presId="urn:microsoft.com/office/officeart/2005/8/layout/hierarchy2"/>
    <dgm:cxn modelId="{41484F2A-711C-4AD3-A712-1E74039A64EF}" srcId="{CAF92C75-4155-482E-B28B-0C4FAC957F42}" destId="{5CB873E7-1B25-4263-AB90-CE3E1538863E}" srcOrd="3" destOrd="0" parTransId="{A937D198-4647-481D-ACC7-A8B816CB5E12}" sibTransId="{056A57FB-3E70-4AE9-B091-BF62BB6D1D31}"/>
    <dgm:cxn modelId="{95535130-BCE5-47CA-9D76-BD7A2A70A4EB}" type="presOf" srcId="{8CD002AF-516E-4C5B-B6AB-4FCD3BD49E83}" destId="{592F3563-F71D-4872-954D-554430274955}" srcOrd="0" destOrd="0" presId="urn:microsoft.com/office/officeart/2005/8/layout/hierarchy2"/>
    <dgm:cxn modelId="{296F6531-E2F6-4F4D-A2FF-5AC40D400B71}" type="presOf" srcId="{B842FDA3-7BF0-4282-AB2E-82F0C70FC30C}" destId="{D577F54C-D522-4D87-A30E-A667D62AC7FA}" srcOrd="0" destOrd="0" presId="urn:microsoft.com/office/officeart/2005/8/layout/hierarchy2"/>
    <dgm:cxn modelId="{80599631-768E-452B-87BA-E388094F605F}" type="presOf" srcId="{9F2A9B18-0B4C-442A-A646-34EA5267CBEF}" destId="{8678DF90-4546-43CB-B47B-B37DA5BC52E3}" srcOrd="1" destOrd="0" presId="urn:microsoft.com/office/officeart/2005/8/layout/hierarchy2"/>
    <dgm:cxn modelId="{0601DB32-3E09-4BDC-B635-FA562821902E}" srcId="{A8BDC40C-D56C-44DD-978B-E501B07B87CB}" destId="{8716F142-4EBB-4BC0-B208-8EEABAC150F1}" srcOrd="1" destOrd="0" parTransId="{F511E276-D6E3-44F9-A697-C4581451B215}" sibTransId="{95F321EC-17F7-4924-B8CC-C89343CB7224}"/>
    <dgm:cxn modelId="{1334AA33-B23A-4662-89FD-9067FD803F6B}" type="presOf" srcId="{A937D198-4647-481D-ACC7-A8B816CB5E12}" destId="{767303DC-EE8C-4188-90DA-11D2AE53C7AF}" srcOrd="1" destOrd="0" presId="urn:microsoft.com/office/officeart/2005/8/layout/hierarchy2"/>
    <dgm:cxn modelId="{BBAFBE34-8CF7-4141-BC92-4F11EE940098}" type="presOf" srcId="{091DB325-1A5D-4D9B-9E28-FA5793FC22FE}" destId="{DE7E0CDD-28F6-4519-9867-2CEBE55E6E1D}" srcOrd="0" destOrd="0" presId="urn:microsoft.com/office/officeart/2005/8/layout/hierarchy2"/>
    <dgm:cxn modelId="{86126536-DC6D-413B-8E57-E66DCD67FF3C}" type="presOf" srcId="{02C04959-99D9-4AE3-8B9B-9F571341861C}" destId="{B116BD65-8025-45CA-A043-9B983711A7E0}" srcOrd="1" destOrd="0" presId="urn:microsoft.com/office/officeart/2005/8/layout/hierarchy2"/>
    <dgm:cxn modelId="{870B8038-C099-43DC-9045-51030651D206}" srcId="{B0541BFC-3CD0-44DE-A943-AA6744124202}" destId="{22AD4714-0627-4BCE-81FD-9AADA7E5FC6A}" srcOrd="2" destOrd="0" parTransId="{091DB325-1A5D-4D9B-9E28-FA5793FC22FE}" sibTransId="{B554D739-C97A-4F65-B1C2-20BCD9161EC1}"/>
    <dgm:cxn modelId="{6BC6993E-0D22-4AD5-978E-B0BC182E2E8A}" srcId="{BB55205F-EEDA-444F-97EC-90B7109DBF23}" destId="{A13D6683-91E4-410E-AA73-D433251544AB}" srcOrd="0" destOrd="0" parTransId="{319C4637-4C10-4851-B958-2DE4FBE67C03}" sibTransId="{F2B02E23-D9D7-4547-B448-49399B5647C2}"/>
    <dgm:cxn modelId="{7AA30440-2C23-4A8D-BB7F-E713A89F9FBF}" type="presOf" srcId="{319C4637-4C10-4851-B958-2DE4FBE67C03}" destId="{33B4BBD6-D194-4202-B2C9-070A3CBEFE5B}" srcOrd="0" destOrd="0" presId="urn:microsoft.com/office/officeart/2005/8/layout/hierarchy2"/>
    <dgm:cxn modelId="{00BB0640-6F7C-46B5-8CC6-533DC30D8EC2}" type="presOf" srcId="{EFD72097-8193-4F3A-A065-94627EED2018}" destId="{87349D4E-BB6E-4A3C-9A27-08A20E862576}" srcOrd="0" destOrd="0" presId="urn:microsoft.com/office/officeart/2005/8/layout/hierarchy2"/>
    <dgm:cxn modelId="{411C4A5B-097D-4EA2-B63E-4E9BEC98B294}" type="presOf" srcId="{BF58E077-4EA3-4770-B8CC-03C4B70B1C59}" destId="{FE807ED1-1703-4F5E-A1AB-348413A015CC}" srcOrd="1" destOrd="0" presId="urn:microsoft.com/office/officeart/2005/8/layout/hierarchy2"/>
    <dgm:cxn modelId="{1F0F4A5E-E528-4343-BE0C-249D1AB11EC4}" srcId="{CAF92C75-4155-482E-B28B-0C4FAC957F42}" destId="{8CD002AF-516E-4C5B-B6AB-4FCD3BD49E83}" srcOrd="0" destOrd="0" parTransId="{B1D02407-F4D1-4E9B-B69E-93E496151232}" sibTransId="{CC7F69F1-5425-4C6F-8F7C-42645EC71A23}"/>
    <dgm:cxn modelId="{34106260-A860-49F3-974C-F081A5773789}" srcId="{08DD20C5-BCA4-4B37-AA8E-EE002C91C8AC}" destId="{E3829747-5207-4928-873A-6126DE89ABBD}" srcOrd="1" destOrd="0" parTransId="{BB530C37-A531-4BFA-A512-36F02F6A49B5}" sibTransId="{6BE29850-9773-4130-8B56-0106ED89321B}"/>
    <dgm:cxn modelId="{BDBF1A62-5F8E-4DC0-BB43-58A48AD34D1B}" srcId="{C67529BA-0803-4EB8-878C-CE10FD1959A2}" destId="{3094F3E4-9B5F-4DCF-8011-24D9A13584C3}" srcOrd="2" destOrd="0" parTransId="{EFD72097-8193-4F3A-A065-94627EED2018}" sibTransId="{814EF003-DEBA-49CD-8F29-F2DD4550E801}"/>
    <dgm:cxn modelId="{A764B062-A48E-4BEE-832F-26CACECCAFB9}" type="presOf" srcId="{C67529BA-0803-4EB8-878C-CE10FD1959A2}" destId="{B79C22D3-0248-459F-BA3B-828A039367AA}" srcOrd="0" destOrd="0" presId="urn:microsoft.com/office/officeart/2005/8/layout/hierarchy2"/>
    <dgm:cxn modelId="{D8A55844-F87B-469F-A381-B946DAB2A7CF}" type="presOf" srcId="{6E0938B2-0E2E-43FE-9A51-63EEBB4F6EC5}" destId="{A13421B0-0685-44E6-9888-7BCA883890A9}" srcOrd="0" destOrd="0" presId="urn:microsoft.com/office/officeart/2005/8/layout/hierarchy2"/>
    <dgm:cxn modelId="{F9EFAC64-ED98-44CB-BD29-4E08E191256D}" type="presOf" srcId="{CAF92C75-4155-482E-B28B-0C4FAC957F42}" destId="{7468B178-171F-48B1-B6F5-57EB31E5A67B}" srcOrd="0" destOrd="0" presId="urn:microsoft.com/office/officeart/2005/8/layout/hierarchy2"/>
    <dgm:cxn modelId="{A065BC65-B70A-4069-9337-C57CA4B7151A}" type="presOf" srcId="{93E2C442-C2E6-47E3-90FF-08D85F6D01F2}" destId="{8F896274-4600-4B60-B31D-473E14C89362}" srcOrd="0" destOrd="0" presId="urn:microsoft.com/office/officeart/2005/8/layout/hierarchy2"/>
    <dgm:cxn modelId="{6EEC0067-8B6D-42FE-9F83-CBC4BD8B3FAB}" type="presOf" srcId="{EFD72097-8193-4F3A-A065-94627EED2018}" destId="{55198295-A5D0-4E57-AB94-186ECFCCD21F}" srcOrd="1" destOrd="0" presId="urn:microsoft.com/office/officeart/2005/8/layout/hierarchy2"/>
    <dgm:cxn modelId="{E2845347-7BE3-4F6C-97CD-5840E13AC55A}" type="presOf" srcId="{DA27AD1E-D429-4147-9ED1-133FA49BCC31}" destId="{4E5F2A01-B388-4648-B3B8-A1D33966A33F}" srcOrd="1" destOrd="0" presId="urn:microsoft.com/office/officeart/2005/8/layout/hierarchy2"/>
    <dgm:cxn modelId="{2D681D4B-6B35-4001-BACB-CBDB3D233A8C}" type="presOf" srcId="{EFE87F6E-CD75-4A7A-85D8-FC783E6430DC}" destId="{FA0A308A-2BFE-4A09-BC45-F6F7BCB58F20}" srcOrd="1" destOrd="0" presId="urn:microsoft.com/office/officeart/2005/8/layout/hierarchy2"/>
    <dgm:cxn modelId="{0D75784D-47FE-47E3-89ED-884D5DC76B60}" type="presOf" srcId="{77D2351F-D4AC-4345-B98C-21D07C90DAFC}" destId="{AF255C5A-6B97-49D1-A32B-37157D9B36AA}" srcOrd="0" destOrd="0" presId="urn:microsoft.com/office/officeart/2005/8/layout/hierarchy2"/>
    <dgm:cxn modelId="{3A76D06D-79C0-426E-BA5F-E3AE16CD5846}" srcId="{88905B36-F299-420D-A2A8-AB38A41CC0B5}" destId="{AE75E5AC-783C-443E-8822-2CF95993C7B1}" srcOrd="0" destOrd="0" parTransId="{02C04959-99D9-4AE3-8B9B-9F571341861C}" sibTransId="{8CE690C2-B0D5-4B92-9F78-D891481056D5}"/>
    <dgm:cxn modelId="{DF6C1D50-F8B0-4456-B3DD-F021466E30C0}" type="presOf" srcId="{88905B36-F299-420D-A2A8-AB38A41CC0B5}" destId="{3C4A1C68-BBB7-4B4A-A2F6-D702D93BE9C0}" srcOrd="0" destOrd="0" presId="urn:microsoft.com/office/officeart/2005/8/layout/hierarchy2"/>
    <dgm:cxn modelId="{BD834450-BB26-416D-9F33-F4B32A18B6DA}" type="presOf" srcId="{AE75E5AC-783C-443E-8822-2CF95993C7B1}" destId="{7DD59F33-E345-40B2-9080-5CD74F482C29}" srcOrd="0" destOrd="0" presId="urn:microsoft.com/office/officeart/2005/8/layout/hierarchy2"/>
    <dgm:cxn modelId="{9E1D0352-D3B1-4025-A661-8EF92A2AC48B}" srcId="{08DD20C5-BCA4-4B37-AA8E-EE002C91C8AC}" destId="{61E7AC3A-B519-4928-BFAA-14019F46C51C}" srcOrd="0" destOrd="0" parTransId="{EFE87F6E-CD75-4A7A-85D8-FC783E6430DC}" sibTransId="{12329329-AAE8-4EF0-A689-BCB0B8EE0147}"/>
    <dgm:cxn modelId="{7F539052-4A96-49CF-9995-08143D1DE931}" type="presOf" srcId="{D2DDB74C-EB92-4697-92B8-93F9106AAE3D}" destId="{64F60541-375B-4EEC-BA8D-9A60FF2DF0B8}" srcOrd="0" destOrd="0" presId="urn:microsoft.com/office/officeart/2005/8/layout/hierarchy2"/>
    <dgm:cxn modelId="{F7509F74-43A0-4A88-8001-0CCBBE887937}" srcId="{C67529BA-0803-4EB8-878C-CE10FD1959A2}" destId="{BDCDFED7-BCDA-48D4-B2D5-0D3B04AB7C2B}" srcOrd="0" destOrd="0" parTransId="{B5233FA9-E549-45F9-85C4-D207817C4AE4}" sibTransId="{170083D9-2B2B-4082-A57E-EA9D83EB9FB7}"/>
    <dgm:cxn modelId="{4EE0EB54-E112-43DD-B42B-2B71F219EB77}" type="presOf" srcId="{09C6DA11-F48A-4FBE-9D22-B970A3EF260D}" destId="{5F432720-140B-49D6-BC9B-048322C85F01}" srcOrd="0" destOrd="0" presId="urn:microsoft.com/office/officeart/2005/8/layout/hierarchy2"/>
    <dgm:cxn modelId="{C956C175-DF32-4438-B20D-77D90EA99270}" type="presOf" srcId="{F71C3CB8-ACEC-416B-A4C7-B4E67D5249A5}" destId="{AE4D08D0-12D1-4822-85D0-356119FA4355}" srcOrd="0" destOrd="0" presId="urn:microsoft.com/office/officeart/2005/8/layout/hierarchy2"/>
    <dgm:cxn modelId="{22CD1E56-C35F-4732-9AD6-E696A78ABC14}" type="presOf" srcId="{C1EE0E02-DE13-45AC-A33F-69CCDC2C20D9}" destId="{53F7731E-0ADC-4B40-9D76-346FC99925E9}" srcOrd="0" destOrd="0" presId="urn:microsoft.com/office/officeart/2005/8/layout/hierarchy2"/>
    <dgm:cxn modelId="{76BE1679-B227-45E9-8E6A-56FE089EE5DA}" type="presOf" srcId="{D7E8B2F0-2A1D-4731-A926-D8B708CF4189}" destId="{45589D67-AED6-4F4C-946F-A99AA501F0C6}" srcOrd="0" destOrd="0" presId="urn:microsoft.com/office/officeart/2005/8/layout/hierarchy2"/>
    <dgm:cxn modelId="{D9642179-99BE-4B73-B8C0-D15E1F924142}" srcId="{CAF92C75-4155-482E-B28B-0C4FAC957F42}" destId="{88905B36-F299-420D-A2A8-AB38A41CC0B5}" srcOrd="2" destOrd="0" parTransId="{6E0938B2-0E2E-43FE-9A51-63EEBB4F6EC5}" sibTransId="{657A839C-6B3E-4472-B533-7F1A29836275}"/>
    <dgm:cxn modelId="{0BB31381-42F3-4172-BA4A-E29A844B721C}" type="presOf" srcId="{B1D02407-F4D1-4E9B-B69E-93E496151232}" destId="{EEF1BD71-CFF2-495F-8886-5D196E9D6BCE}" srcOrd="0" destOrd="0" presId="urn:microsoft.com/office/officeart/2005/8/layout/hierarchy2"/>
    <dgm:cxn modelId="{E2794982-CF03-4FFA-A6EE-94BBD1BDE5C0}" type="presOf" srcId="{5CB873E7-1B25-4263-AB90-CE3E1538863E}" destId="{FC9273C5-921C-4E99-8257-2BEA220EC52A}" srcOrd="0" destOrd="0" presId="urn:microsoft.com/office/officeart/2005/8/layout/hierarchy2"/>
    <dgm:cxn modelId="{A730AE82-2588-4DC4-B747-CC17D65BD238}" type="presOf" srcId="{4B2BE4B8-4C0D-4B7A-A9AE-5368555E777B}" destId="{055DBDBA-D378-4F5E-B9D7-5A8879B8F8DD}" srcOrd="0" destOrd="0" presId="urn:microsoft.com/office/officeart/2005/8/layout/hierarchy2"/>
    <dgm:cxn modelId="{37342D85-FA20-407E-9634-501460060984}" type="presOf" srcId="{E3829747-5207-4928-873A-6126DE89ABBD}" destId="{A7D63FFE-34A7-4180-9917-59AB3102CDB2}" srcOrd="0" destOrd="0" presId="urn:microsoft.com/office/officeart/2005/8/layout/hierarchy2"/>
    <dgm:cxn modelId="{AE06B888-8D75-4A41-9D56-4E255DC620B2}" srcId="{CAF92C75-4155-482E-B28B-0C4FAC957F42}" destId="{BB55205F-EEDA-444F-97EC-90B7109DBF23}" srcOrd="1" destOrd="0" parTransId="{876F5B71-A7DB-4475-A7BA-AFAF79416C89}" sibTransId="{186BE989-703F-4D4E-981C-09CD3C5D88FA}"/>
    <dgm:cxn modelId="{4A4A298A-3198-4222-A9D6-45EA4B3A4DFF}" type="presOf" srcId="{BDCDFED7-BCDA-48D4-B2D5-0D3B04AB7C2B}" destId="{D70318BE-8F19-48F6-92BF-FF0680A60572}" srcOrd="0" destOrd="0" presId="urn:microsoft.com/office/officeart/2005/8/layout/hierarchy2"/>
    <dgm:cxn modelId="{55B2FD96-83BD-4400-A3FC-0652CB474D66}" type="presOf" srcId="{B46DBA4A-76C4-4726-B794-D0D49778CC92}" destId="{7373C8C0-2135-40DA-89EB-DBD7CB824EF2}" srcOrd="0" destOrd="0" presId="urn:microsoft.com/office/officeart/2005/8/layout/hierarchy2"/>
    <dgm:cxn modelId="{A9D06C99-72C8-4761-B84B-FCB2976E03E5}" type="presOf" srcId="{BF58E077-4EA3-4770-B8CC-03C4B70B1C59}" destId="{AE84BCFA-282A-4132-BAED-A8296599075A}" srcOrd="0" destOrd="0" presId="urn:microsoft.com/office/officeart/2005/8/layout/hierarchy2"/>
    <dgm:cxn modelId="{9E35179E-3C3D-463A-8AC5-09ECF0FFF366}" type="presOf" srcId="{10E35A07-437F-47D4-B831-6A52CCC5C58F}" destId="{F8C1457B-B429-4541-BCF6-D04EA090E47B}" srcOrd="0" destOrd="0" presId="urn:microsoft.com/office/officeart/2005/8/layout/hierarchy2"/>
    <dgm:cxn modelId="{64555AA1-D8E0-4B1A-AE47-1B3FE4AE4C4E}" type="presOf" srcId="{96433E07-D039-4A13-867E-21FEA1FAACA4}" destId="{F21EC703-BBDA-4C42-932F-B2CBF0B935FD}" srcOrd="1" destOrd="0" presId="urn:microsoft.com/office/officeart/2005/8/layout/hierarchy2"/>
    <dgm:cxn modelId="{C790B9A1-8AC6-4667-B561-3A520E46459D}" type="presOf" srcId="{02C04959-99D9-4AE3-8B9B-9F571341861C}" destId="{AC7A4D91-C618-485D-A95E-028FA12BA729}" srcOrd="0" destOrd="0" presId="urn:microsoft.com/office/officeart/2005/8/layout/hierarchy2"/>
    <dgm:cxn modelId="{1C0FDDA1-0262-4F05-B180-E4D06878EA4F}" type="presOf" srcId="{E9C9B658-6450-4E5B-87D0-D03BBE2FE197}" destId="{3E797A75-C20E-47D2-9BA0-C5BF32687B0A}" srcOrd="0" destOrd="0" presId="urn:microsoft.com/office/officeart/2005/8/layout/hierarchy2"/>
    <dgm:cxn modelId="{D9C554A4-6076-4127-93C5-1C6AB85C302E}" type="presOf" srcId="{876F5B71-A7DB-4475-A7BA-AFAF79416C89}" destId="{3C57186A-D316-4F89-85E9-70437E9305B2}" srcOrd="1" destOrd="0" presId="urn:microsoft.com/office/officeart/2005/8/layout/hierarchy2"/>
    <dgm:cxn modelId="{8C7550A5-5BA5-47EE-8560-7F5C939A8932}" type="presOf" srcId="{A8BDC40C-D56C-44DD-978B-E501B07B87CB}" destId="{075776F3-424B-4951-85EF-1B2447EEADA0}" srcOrd="0" destOrd="0" presId="urn:microsoft.com/office/officeart/2005/8/layout/hierarchy2"/>
    <dgm:cxn modelId="{13E4A9A5-36E1-44F0-8BE2-4AC1A4869E3D}" type="presOf" srcId="{7A189357-D6B9-4A00-855E-50D7F2ED5973}" destId="{D5CF623E-7681-4B2F-BE10-0783BA57DD78}" srcOrd="1" destOrd="0" presId="urn:microsoft.com/office/officeart/2005/8/layout/hierarchy2"/>
    <dgm:cxn modelId="{A0B441A7-CF26-44E5-A7C6-BCEF43817E36}" srcId="{77D2351F-D4AC-4345-B98C-21D07C90DAFC}" destId="{E9C9B658-6450-4E5B-87D0-D03BBE2FE197}" srcOrd="1" destOrd="0" parTransId="{D7E8B2F0-2A1D-4731-A926-D8B708CF4189}" sibTransId="{28A74783-2388-46FB-AF66-06EDE2893E63}"/>
    <dgm:cxn modelId="{C3F8B3A9-3784-4C03-80BF-FD87337D20AB}" type="presOf" srcId="{09C6DA11-F48A-4FBE-9D22-B970A3EF260D}" destId="{428D763A-AAAC-417C-B58C-A43831C31DB9}" srcOrd="1" destOrd="0" presId="urn:microsoft.com/office/officeart/2005/8/layout/hierarchy2"/>
    <dgm:cxn modelId="{101FEDA9-C2E0-44BC-BA66-EDC5F3B8D2C2}" type="presOf" srcId="{9F2A9B18-0B4C-442A-A646-34EA5267CBEF}" destId="{3629E879-0F98-4D95-A877-8D2958035F48}" srcOrd="0" destOrd="0" presId="urn:microsoft.com/office/officeart/2005/8/layout/hierarchy2"/>
    <dgm:cxn modelId="{32F292AD-71C7-4957-AC15-5338819DB878}" type="presOf" srcId="{BA4F5A31-EB5A-4CA0-BE3C-792B4A0BBB67}" destId="{A3091146-04D4-488B-84AB-9999938254DC}" srcOrd="0" destOrd="0" presId="urn:microsoft.com/office/officeart/2005/8/layout/hierarchy2"/>
    <dgm:cxn modelId="{AC6E67AE-88DA-4C95-A699-F71D0762276A}" srcId="{C67529BA-0803-4EB8-878C-CE10FD1959A2}" destId="{A8BDC40C-D56C-44DD-978B-E501B07B87CB}" srcOrd="3" destOrd="0" parTransId="{9EBB0390-0CA1-4ACB-9AD7-5CD08B33F647}" sibTransId="{31E6DE98-52CB-48E2-92C2-CC917B3F7C3E}"/>
    <dgm:cxn modelId="{CF8597B2-C20D-4566-B2FC-96629B664F7F}" type="presOf" srcId="{F6A69774-B75D-4574-9FED-9D9C6F8A4245}" destId="{E883C135-9038-403C-BCE4-DE922683359E}" srcOrd="0" destOrd="0" presId="urn:microsoft.com/office/officeart/2005/8/layout/hierarchy2"/>
    <dgm:cxn modelId="{C641BBB4-AEE9-44F4-BD45-72FD56C1CDF7}" type="presOf" srcId="{10E35A07-437F-47D4-B831-6A52CCC5C58F}" destId="{E1BE5429-C8A0-478E-993E-BFC7355007B9}" srcOrd="1" destOrd="0" presId="urn:microsoft.com/office/officeart/2005/8/layout/hierarchy2"/>
    <dgm:cxn modelId="{DDE073B5-9611-499F-B96A-C4D21B402181}" type="presOf" srcId="{A937D198-4647-481D-ACC7-A8B816CB5E12}" destId="{EC5C9627-349B-416E-A4A8-EA74E259F9AB}" srcOrd="0" destOrd="0" presId="urn:microsoft.com/office/officeart/2005/8/layout/hierarchy2"/>
    <dgm:cxn modelId="{66E834B8-44AE-4E9B-AB21-B3D32ADDEFA8}" type="presOf" srcId="{BB530C37-A531-4BFA-A512-36F02F6A49B5}" destId="{039A5024-FD0C-4C48-B511-AC85060EB6BE}" srcOrd="1" destOrd="0" presId="urn:microsoft.com/office/officeart/2005/8/layout/hierarchy2"/>
    <dgm:cxn modelId="{193030BA-E36A-41D1-B0BE-449F62A7221A}" type="presOf" srcId="{A13D6683-91E4-410E-AA73-D433251544AB}" destId="{8D810A19-7C76-4BA2-8C24-60CE92E1A120}" srcOrd="0" destOrd="0" presId="urn:microsoft.com/office/officeart/2005/8/layout/hierarchy2"/>
    <dgm:cxn modelId="{6D8E9BBA-F877-40D8-BD60-20F36F89959E}" type="presOf" srcId="{319C4637-4C10-4851-B958-2DE4FBE67C03}" destId="{66EC36D0-9873-41A3-92B6-E5819A80EEC0}" srcOrd="1" destOrd="0" presId="urn:microsoft.com/office/officeart/2005/8/layout/hierarchy2"/>
    <dgm:cxn modelId="{A725C8BA-CB71-4CE4-9970-5A68ED7317F1}" type="presOf" srcId="{61E7AC3A-B519-4928-BFAA-14019F46C51C}" destId="{1AB99260-41C5-434A-BD57-24B4D212DEB9}" srcOrd="0" destOrd="0" presId="urn:microsoft.com/office/officeart/2005/8/layout/hierarchy2"/>
    <dgm:cxn modelId="{485BDFBA-5EB0-415C-B0A9-89E4ACCF0BDF}" type="presOf" srcId="{F511E276-D6E3-44F9-A697-C4581451B215}" destId="{B7594924-81E2-45D9-AE49-CA0EF14A46BB}" srcOrd="0" destOrd="0" presId="urn:microsoft.com/office/officeart/2005/8/layout/hierarchy2"/>
    <dgm:cxn modelId="{78DA7ABB-81C3-4818-92D8-45E0432AEA7C}" type="presOf" srcId="{F71C3CB8-ACEC-416B-A4C7-B4E67D5249A5}" destId="{5B00992F-76B6-41FE-9DEC-4CF8C5D3CB9A}" srcOrd="1" destOrd="0" presId="urn:microsoft.com/office/officeart/2005/8/layout/hierarchy2"/>
    <dgm:cxn modelId="{6C05DEC3-2ED4-4D57-9518-EC4919EC39F7}" type="presOf" srcId="{D7E8B2F0-2A1D-4731-A926-D8B708CF4189}" destId="{8976784B-CAA6-4372-BF28-1B937AE29CF9}" srcOrd="1" destOrd="0" presId="urn:microsoft.com/office/officeart/2005/8/layout/hierarchy2"/>
    <dgm:cxn modelId="{296635CB-E5EC-4086-9B5C-A9BC29D3731F}" srcId="{BDCDFED7-BCDA-48D4-B2D5-0D3B04AB7C2B}" destId="{77D2351F-D4AC-4345-B98C-21D07C90DAFC}" srcOrd="0" destOrd="0" parTransId="{9F2A9B18-0B4C-442A-A646-34EA5267CBEF}" sibTransId="{157C31F6-C34E-432B-9F09-FDA3D2FDA254}"/>
    <dgm:cxn modelId="{6F1DA2CC-45A1-4D33-8796-7160FE7582B3}" type="presOf" srcId="{9AF1E812-7B9F-4CEC-B47D-6FB72AC19AD8}" destId="{86BD76CD-5EE2-4A0C-8676-3F6B5C2D5191}" srcOrd="0" destOrd="0" presId="urn:microsoft.com/office/officeart/2005/8/layout/hierarchy2"/>
    <dgm:cxn modelId="{E42B09D1-4AF4-44D5-AA2F-6D71F8B21280}" type="presOf" srcId="{876F5B71-A7DB-4475-A7BA-AFAF79416C89}" destId="{426C5762-907C-44C1-B901-6C89F6A45F19}" srcOrd="0" destOrd="0" presId="urn:microsoft.com/office/officeart/2005/8/layout/hierarchy2"/>
    <dgm:cxn modelId="{F9D15AD1-5ACE-483F-BB09-D4041A66FE61}" type="presOf" srcId="{22AD4714-0627-4BCE-81FD-9AADA7E5FC6A}" destId="{20D58BD7-4302-4543-BA27-3920F2D68212}" srcOrd="0" destOrd="0" presId="urn:microsoft.com/office/officeart/2005/8/layout/hierarchy2"/>
    <dgm:cxn modelId="{015893D1-33AF-4FE6-9A8A-6ACB29483039}" srcId="{B0541BFC-3CD0-44DE-A943-AA6744124202}" destId="{08DD20C5-BCA4-4B37-AA8E-EE002C91C8AC}" srcOrd="3" destOrd="0" parTransId="{96433E07-D039-4A13-867E-21FEA1FAACA4}" sibTransId="{9937BA0B-110F-445C-8D43-2688F0E10CD1}"/>
    <dgm:cxn modelId="{439DBED1-E798-4EE7-A194-2616AFB4EC70}" type="presOf" srcId="{F511E276-D6E3-44F9-A697-C4581451B215}" destId="{EEFC5D69-CC8D-4A47-B8F4-4338F1F1AD3F}" srcOrd="1" destOrd="0" presId="urn:microsoft.com/office/officeart/2005/8/layout/hierarchy2"/>
    <dgm:cxn modelId="{1103B5D7-78B4-4CC4-B3BC-637C3B18D53B}" type="presOf" srcId="{9EBB0390-0CA1-4ACB-9AD7-5CD08B33F647}" destId="{FA08F55C-0164-42FB-B84B-4785B6CC6B54}" srcOrd="1" destOrd="0" presId="urn:microsoft.com/office/officeart/2005/8/layout/hierarchy2"/>
    <dgm:cxn modelId="{DA95C6D7-11AD-4974-A454-8E0C513EAACB}" srcId="{B0541BFC-3CD0-44DE-A943-AA6744124202}" destId="{B46DBA4A-76C4-4726-B794-D0D49778CC92}" srcOrd="1" destOrd="0" parTransId="{F1319218-0B08-45BE-8E96-0BCE96FD3AA8}" sibTransId="{E396E0C0-13CF-4455-8D56-4CD6992BAB9A}"/>
    <dgm:cxn modelId="{453B6BDF-E75D-4D2C-BCAD-0F8120AD8A0D}" type="presOf" srcId="{BB530C37-A531-4BFA-A512-36F02F6A49B5}" destId="{98211458-1BAB-4F90-BDEB-03F9E262275E}" srcOrd="0" destOrd="0" presId="urn:microsoft.com/office/officeart/2005/8/layout/hierarchy2"/>
    <dgm:cxn modelId="{6113B2E1-F247-40C2-9878-7CCC15912DB2}" type="presOf" srcId="{F1319218-0B08-45BE-8E96-0BCE96FD3AA8}" destId="{0606798C-08F3-4450-9FA0-567815630BA9}" srcOrd="1" destOrd="0" presId="urn:microsoft.com/office/officeart/2005/8/layout/hierarchy2"/>
    <dgm:cxn modelId="{482926E2-D016-4114-B854-A7CD8CD03091}" type="presOf" srcId="{9EBB0390-0CA1-4ACB-9AD7-5CD08B33F647}" destId="{248FF9AA-3DA4-4FB8-A168-2A6186A99AF0}" srcOrd="0" destOrd="0" presId="urn:microsoft.com/office/officeart/2005/8/layout/hierarchy2"/>
    <dgm:cxn modelId="{1259C9E3-8155-470F-87E2-65166036346C}" type="presOf" srcId="{B842FDA3-7BF0-4282-AB2E-82F0C70FC30C}" destId="{DBD1AC7F-6AAD-4981-99BC-FF0AD884F724}" srcOrd="1" destOrd="0" presId="urn:microsoft.com/office/officeart/2005/8/layout/hierarchy2"/>
    <dgm:cxn modelId="{DC7953E6-3265-4DD9-AAF2-9400F091C153}" type="presOf" srcId="{EFE87F6E-CD75-4A7A-85D8-FC783E6430DC}" destId="{135D55BC-E06F-4A35-9684-9548423D9399}" srcOrd="0" destOrd="0" presId="urn:microsoft.com/office/officeart/2005/8/layout/hierarchy2"/>
    <dgm:cxn modelId="{488C2EEA-0EBF-4345-8036-D8A0D18AC1B6}" type="presOf" srcId="{135A1418-BA89-4324-9E18-4760B0D6E87C}" destId="{B518CC00-3F5E-4D32-9BB5-54EC873981F1}" srcOrd="0" destOrd="0" presId="urn:microsoft.com/office/officeart/2005/8/layout/hierarchy2"/>
    <dgm:cxn modelId="{6FEDA2EE-102B-4FE9-BFFA-5B2897134DD7}" srcId="{8CD002AF-516E-4C5B-B6AB-4FCD3BD49E83}" destId="{D2DDB74C-EB92-4697-92B8-93F9106AAE3D}" srcOrd="0" destOrd="0" parTransId="{09C6DA11-F48A-4FBE-9D22-B970A3EF260D}" sibTransId="{8CC5293E-8D4C-4012-A00D-130344E86DF4}"/>
    <dgm:cxn modelId="{8241F0F3-281C-4D01-BDC8-01D9A00DCEBB}" type="presOf" srcId="{BB55205F-EEDA-444F-97EC-90B7109DBF23}" destId="{0B9F62C0-B672-4E9F-9C56-7DF50A17CF25}" srcOrd="0" destOrd="0" presId="urn:microsoft.com/office/officeart/2005/8/layout/hierarchy2"/>
    <dgm:cxn modelId="{E15B91F4-6842-4617-AA96-C465ED96D2F0}" srcId="{93E2C442-C2E6-47E3-90FF-08D85F6D01F2}" destId="{C67529BA-0803-4EB8-878C-CE10FD1959A2}" srcOrd="0" destOrd="0" parTransId="{AEEAEFC4-7AA1-4E6B-8559-43B2CE8218AC}" sibTransId="{A52C30AB-D865-4DED-B9D5-44B38B389241}"/>
    <dgm:cxn modelId="{BE3A8FF8-F76C-4391-B4A5-0A265AB101DA}" srcId="{C67529BA-0803-4EB8-878C-CE10FD1959A2}" destId="{CAF92C75-4155-482E-B28B-0C4FAC957F42}" srcOrd="1" destOrd="0" parTransId="{10E35A07-437F-47D4-B831-6A52CCC5C58F}" sibTransId="{77F30230-34E7-4E27-B1A5-21349618B6E0}"/>
    <dgm:cxn modelId="{BCCE63FB-FBCC-455F-AA65-304D49E1183C}" srcId="{A8BDC40C-D56C-44DD-978B-E501B07B87CB}" destId="{BA4F5A31-EB5A-4CA0-BE3C-792B4A0BBB67}" srcOrd="0" destOrd="0" parTransId="{BF58E077-4EA3-4770-B8CC-03C4B70B1C59}" sibTransId="{F130111E-B614-41B7-A470-B054F663BDA7}"/>
    <dgm:cxn modelId="{F05ABEFE-3BC7-4C7D-B099-B2655CE73251}" srcId="{BDCDFED7-BCDA-48D4-B2D5-0D3B04AB7C2B}" destId="{9AF1E812-7B9F-4CEC-B47D-6FB72AC19AD8}" srcOrd="1" destOrd="0" parTransId="{DA27AD1E-D429-4147-9ED1-133FA49BCC31}" sibTransId="{81EDEC9A-F024-44BD-A970-9EF2601D1C9F}"/>
    <dgm:cxn modelId="{8DDFECA0-C24C-48DA-BB61-3E92E69FA0AB}" type="presParOf" srcId="{8F896274-4600-4B60-B31D-473E14C89362}" destId="{E8F89A15-369B-499F-8273-C6E619516EC3}" srcOrd="0" destOrd="0" presId="urn:microsoft.com/office/officeart/2005/8/layout/hierarchy2"/>
    <dgm:cxn modelId="{1C9997EF-1D10-48AF-A0FE-73C161F76E7E}" type="presParOf" srcId="{E8F89A15-369B-499F-8273-C6E619516EC3}" destId="{B79C22D3-0248-459F-BA3B-828A039367AA}" srcOrd="0" destOrd="0" presId="urn:microsoft.com/office/officeart/2005/8/layout/hierarchy2"/>
    <dgm:cxn modelId="{4B553AE1-B440-4BE9-855E-DC36F4132798}" type="presParOf" srcId="{E8F89A15-369B-499F-8273-C6E619516EC3}" destId="{1B3FD1A3-4DFA-42E4-AC82-5C221DA38F19}" srcOrd="1" destOrd="0" presId="urn:microsoft.com/office/officeart/2005/8/layout/hierarchy2"/>
    <dgm:cxn modelId="{25BDF8E2-34F3-4EF8-B623-7DAA28FE8105}" type="presParOf" srcId="{1B3FD1A3-4DFA-42E4-AC82-5C221DA38F19}" destId="{E6606138-7E05-4165-941C-9C69710292E4}" srcOrd="0" destOrd="0" presId="urn:microsoft.com/office/officeart/2005/8/layout/hierarchy2"/>
    <dgm:cxn modelId="{9E7338AF-10F7-4303-B013-1698EA2803CD}" type="presParOf" srcId="{E6606138-7E05-4165-941C-9C69710292E4}" destId="{34D888D1-D1FE-4C06-B5AC-9FF1BD66EC4A}" srcOrd="0" destOrd="0" presId="urn:microsoft.com/office/officeart/2005/8/layout/hierarchy2"/>
    <dgm:cxn modelId="{EAE0E29D-0337-4D7B-AA1F-21C75D54BEA3}" type="presParOf" srcId="{1B3FD1A3-4DFA-42E4-AC82-5C221DA38F19}" destId="{A247200A-1C65-482A-8CF1-ADEC4D9C3965}" srcOrd="1" destOrd="0" presId="urn:microsoft.com/office/officeart/2005/8/layout/hierarchy2"/>
    <dgm:cxn modelId="{6010BC5C-2B16-4173-9AB3-3FF9E5B9F836}" type="presParOf" srcId="{A247200A-1C65-482A-8CF1-ADEC4D9C3965}" destId="{D70318BE-8F19-48F6-92BF-FF0680A60572}" srcOrd="0" destOrd="0" presId="urn:microsoft.com/office/officeart/2005/8/layout/hierarchy2"/>
    <dgm:cxn modelId="{88FADB01-8B6A-47F0-ACD7-7A22A0924228}" type="presParOf" srcId="{A247200A-1C65-482A-8CF1-ADEC4D9C3965}" destId="{FCDC9AE3-57B8-44A7-A9FE-A538B4AEF9B2}" srcOrd="1" destOrd="0" presId="urn:microsoft.com/office/officeart/2005/8/layout/hierarchy2"/>
    <dgm:cxn modelId="{7EB167AB-3C33-4AB4-AA60-44131788E2F5}" type="presParOf" srcId="{FCDC9AE3-57B8-44A7-A9FE-A538B4AEF9B2}" destId="{3629E879-0F98-4D95-A877-8D2958035F48}" srcOrd="0" destOrd="0" presId="urn:microsoft.com/office/officeart/2005/8/layout/hierarchy2"/>
    <dgm:cxn modelId="{D0170F50-32DB-48E9-9BD7-C52259B8DCB8}" type="presParOf" srcId="{3629E879-0F98-4D95-A877-8D2958035F48}" destId="{8678DF90-4546-43CB-B47B-B37DA5BC52E3}" srcOrd="0" destOrd="0" presId="urn:microsoft.com/office/officeart/2005/8/layout/hierarchy2"/>
    <dgm:cxn modelId="{66BE9EF3-2AAF-46B6-8CA2-91F92FFE6C26}" type="presParOf" srcId="{FCDC9AE3-57B8-44A7-A9FE-A538B4AEF9B2}" destId="{E7B4C57B-DF09-46D4-8992-57282FDB2F4C}" srcOrd="1" destOrd="0" presId="urn:microsoft.com/office/officeart/2005/8/layout/hierarchy2"/>
    <dgm:cxn modelId="{09EB6D0B-57EF-4606-8663-AD4A38917FDD}" type="presParOf" srcId="{E7B4C57B-DF09-46D4-8992-57282FDB2F4C}" destId="{AF255C5A-6B97-49D1-A32B-37157D9B36AA}" srcOrd="0" destOrd="0" presId="urn:microsoft.com/office/officeart/2005/8/layout/hierarchy2"/>
    <dgm:cxn modelId="{8F39FCDA-F3C8-493C-A862-4AB720B6BD55}" type="presParOf" srcId="{E7B4C57B-DF09-46D4-8992-57282FDB2F4C}" destId="{BA706B63-67CF-4C9E-9655-CD898F5DB085}" srcOrd="1" destOrd="0" presId="urn:microsoft.com/office/officeart/2005/8/layout/hierarchy2"/>
    <dgm:cxn modelId="{3DB47D37-DCB3-46A6-B8B9-3091D077CD32}" type="presParOf" srcId="{BA706B63-67CF-4C9E-9655-CD898F5DB085}" destId="{D577F54C-D522-4D87-A30E-A667D62AC7FA}" srcOrd="0" destOrd="0" presId="urn:microsoft.com/office/officeart/2005/8/layout/hierarchy2"/>
    <dgm:cxn modelId="{37A6D852-9327-4A58-BDD4-2ED3519068C4}" type="presParOf" srcId="{D577F54C-D522-4D87-A30E-A667D62AC7FA}" destId="{DBD1AC7F-6AAD-4981-99BC-FF0AD884F724}" srcOrd="0" destOrd="0" presId="urn:microsoft.com/office/officeart/2005/8/layout/hierarchy2"/>
    <dgm:cxn modelId="{F50AF6A2-9050-4AFA-9CB1-4B45166A0ECD}" type="presParOf" srcId="{BA706B63-67CF-4C9E-9655-CD898F5DB085}" destId="{804176FC-45D2-4038-9F6D-F72F34BE78CA}" srcOrd="1" destOrd="0" presId="urn:microsoft.com/office/officeart/2005/8/layout/hierarchy2"/>
    <dgm:cxn modelId="{700151DA-DEC9-41D9-8A64-009C7DD3A233}" type="presParOf" srcId="{804176FC-45D2-4038-9F6D-F72F34BE78CA}" destId="{055DBDBA-D378-4F5E-B9D7-5A8879B8F8DD}" srcOrd="0" destOrd="0" presId="urn:microsoft.com/office/officeart/2005/8/layout/hierarchy2"/>
    <dgm:cxn modelId="{E9D95ABA-E629-4838-BAED-0CC083FF19E6}" type="presParOf" srcId="{804176FC-45D2-4038-9F6D-F72F34BE78CA}" destId="{3461EB84-042D-4580-A2BF-96CDF54D0CAC}" srcOrd="1" destOrd="0" presId="urn:microsoft.com/office/officeart/2005/8/layout/hierarchy2"/>
    <dgm:cxn modelId="{5F8F1823-19DB-4734-9CE2-2DFCC9986C41}" type="presParOf" srcId="{BA706B63-67CF-4C9E-9655-CD898F5DB085}" destId="{45589D67-AED6-4F4C-946F-A99AA501F0C6}" srcOrd="2" destOrd="0" presId="urn:microsoft.com/office/officeart/2005/8/layout/hierarchy2"/>
    <dgm:cxn modelId="{45589857-7E96-4C43-8758-A4F87E241F47}" type="presParOf" srcId="{45589D67-AED6-4F4C-946F-A99AA501F0C6}" destId="{8976784B-CAA6-4372-BF28-1B937AE29CF9}" srcOrd="0" destOrd="0" presId="urn:microsoft.com/office/officeart/2005/8/layout/hierarchy2"/>
    <dgm:cxn modelId="{004F4717-038B-4244-A2B5-2506B776AB62}" type="presParOf" srcId="{BA706B63-67CF-4C9E-9655-CD898F5DB085}" destId="{EE2C8585-0F00-4E83-9A09-05EFB43E37C8}" srcOrd="3" destOrd="0" presId="urn:microsoft.com/office/officeart/2005/8/layout/hierarchy2"/>
    <dgm:cxn modelId="{11F8654B-3F2D-4138-8E54-F77B8B7F50FB}" type="presParOf" srcId="{EE2C8585-0F00-4E83-9A09-05EFB43E37C8}" destId="{3E797A75-C20E-47D2-9BA0-C5BF32687B0A}" srcOrd="0" destOrd="0" presId="urn:microsoft.com/office/officeart/2005/8/layout/hierarchy2"/>
    <dgm:cxn modelId="{DC14A896-B568-4323-A9F1-CB37EBBD8FF4}" type="presParOf" srcId="{EE2C8585-0F00-4E83-9A09-05EFB43E37C8}" destId="{3699CED8-9459-41AC-91D4-879D54F0AF16}" srcOrd="1" destOrd="0" presId="urn:microsoft.com/office/officeart/2005/8/layout/hierarchy2"/>
    <dgm:cxn modelId="{436C2114-33C2-4F14-BEB3-CDB46BC7E663}" type="presParOf" srcId="{FCDC9AE3-57B8-44A7-A9FE-A538B4AEF9B2}" destId="{80B5AFD7-61DC-4DBD-8CDA-B12F49F62682}" srcOrd="2" destOrd="0" presId="urn:microsoft.com/office/officeart/2005/8/layout/hierarchy2"/>
    <dgm:cxn modelId="{BDF56D94-D5E7-499A-9BA6-24BF7B489765}" type="presParOf" srcId="{80B5AFD7-61DC-4DBD-8CDA-B12F49F62682}" destId="{4E5F2A01-B388-4648-B3B8-A1D33966A33F}" srcOrd="0" destOrd="0" presId="urn:microsoft.com/office/officeart/2005/8/layout/hierarchy2"/>
    <dgm:cxn modelId="{B45FB78B-0F87-464B-8EF5-65535893CE6F}" type="presParOf" srcId="{FCDC9AE3-57B8-44A7-A9FE-A538B4AEF9B2}" destId="{E532D6CF-A395-4185-A849-7E435C0D94F2}" srcOrd="3" destOrd="0" presId="urn:microsoft.com/office/officeart/2005/8/layout/hierarchy2"/>
    <dgm:cxn modelId="{046AF5BE-8A05-4B5F-B023-EF4B7E98368C}" type="presParOf" srcId="{E532D6CF-A395-4185-A849-7E435C0D94F2}" destId="{86BD76CD-5EE2-4A0C-8676-3F6B5C2D5191}" srcOrd="0" destOrd="0" presId="urn:microsoft.com/office/officeart/2005/8/layout/hierarchy2"/>
    <dgm:cxn modelId="{3E0E9D24-0607-468B-A8FC-5A50A6469449}" type="presParOf" srcId="{E532D6CF-A395-4185-A849-7E435C0D94F2}" destId="{84198E9B-074C-4101-A5C2-AA0056EC4E7D}" srcOrd="1" destOrd="0" presId="urn:microsoft.com/office/officeart/2005/8/layout/hierarchy2"/>
    <dgm:cxn modelId="{E680F80D-381D-40D0-AF12-FE3B1776C8D7}" type="presParOf" srcId="{1B3FD1A3-4DFA-42E4-AC82-5C221DA38F19}" destId="{F8C1457B-B429-4541-BCF6-D04EA090E47B}" srcOrd="2" destOrd="0" presId="urn:microsoft.com/office/officeart/2005/8/layout/hierarchy2"/>
    <dgm:cxn modelId="{82347599-B5D7-4299-B6D3-8E384C9CBD7D}" type="presParOf" srcId="{F8C1457B-B429-4541-BCF6-D04EA090E47B}" destId="{E1BE5429-C8A0-478E-993E-BFC7355007B9}" srcOrd="0" destOrd="0" presId="urn:microsoft.com/office/officeart/2005/8/layout/hierarchy2"/>
    <dgm:cxn modelId="{DA566593-2195-4EFA-A574-6B744965E4B0}" type="presParOf" srcId="{1B3FD1A3-4DFA-42E4-AC82-5C221DA38F19}" destId="{7682138A-CCB0-47E4-B881-19D897F1E384}" srcOrd="3" destOrd="0" presId="urn:microsoft.com/office/officeart/2005/8/layout/hierarchy2"/>
    <dgm:cxn modelId="{9F40B62C-130B-4EB5-BB64-36137B2A3FA3}" type="presParOf" srcId="{7682138A-CCB0-47E4-B881-19D897F1E384}" destId="{7468B178-171F-48B1-B6F5-57EB31E5A67B}" srcOrd="0" destOrd="0" presId="urn:microsoft.com/office/officeart/2005/8/layout/hierarchy2"/>
    <dgm:cxn modelId="{133D6E53-AE7C-4C35-8798-445947BA7A28}" type="presParOf" srcId="{7682138A-CCB0-47E4-B881-19D897F1E384}" destId="{18F385AA-4C7C-4FE7-8247-201304342562}" srcOrd="1" destOrd="0" presId="urn:microsoft.com/office/officeart/2005/8/layout/hierarchy2"/>
    <dgm:cxn modelId="{4FFC9A33-2059-4F78-B26D-B3976C556837}" type="presParOf" srcId="{18F385AA-4C7C-4FE7-8247-201304342562}" destId="{EEF1BD71-CFF2-495F-8886-5D196E9D6BCE}" srcOrd="0" destOrd="0" presId="urn:microsoft.com/office/officeart/2005/8/layout/hierarchy2"/>
    <dgm:cxn modelId="{868A2FFB-FEE2-4F50-B028-16AD1ABA4442}" type="presParOf" srcId="{EEF1BD71-CFF2-495F-8886-5D196E9D6BCE}" destId="{D476C60B-19EE-45D9-A807-49F5BE5BC994}" srcOrd="0" destOrd="0" presId="urn:microsoft.com/office/officeart/2005/8/layout/hierarchy2"/>
    <dgm:cxn modelId="{5BE12FEF-0594-4990-95B3-6FDCDC04E38B}" type="presParOf" srcId="{18F385AA-4C7C-4FE7-8247-201304342562}" destId="{E82B3D98-2E72-4E18-8F3F-06F1F3CC5ACB}" srcOrd="1" destOrd="0" presId="urn:microsoft.com/office/officeart/2005/8/layout/hierarchy2"/>
    <dgm:cxn modelId="{A491322D-803D-42C1-A9AB-50E828D045A9}" type="presParOf" srcId="{E82B3D98-2E72-4E18-8F3F-06F1F3CC5ACB}" destId="{592F3563-F71D-4872-954D-554430274955}" srcOrd="0" destOrd="0" presId="urn:microsoft.com/office/officeart/2005/8/layout/hierarchy2"/>
    <dgm:cxn modelId="{B57CE64B-75E5-4D58-A9C9-E4A4D19D86B2}" type="presParOf" srcId="{E82B3D98-2E72-4E18-8F3F-06F1F3CC5ACB}" destId="{1D84B542-11FF-472F-B08E-9E8D679B37E5}" srcOrd="1" destOrd="0" presId="urn:microsoft.com/office/officeart/2005/8/layout/hierarchy2"/>
    <dgm:cxn modelId="{8E3F5B3E-9529-4EB8-BCC9-65BD3C6FED12}" type="presParOf" srcId="{1D84B542-11FF-472F-B08E-9E8D679B37E5}" destId="{5F432720-140B-49D6-BC9B-048322C85F01}" srcOrd="0" destOrd="0" presId="urn:microsoft.com/office/officeart/2005/8/layout/hierarchy2"/>
    <dgm:cxn modelId="{4D2D22C3-6D84-4F04-A5DC-305E5F2D2CB7}" type="presParOf" srcId="{5F432720-140B-49D6-BC9B-048322C85F01}" destId="{428D763A-AAAC-417C-B58C-A43831C31DB9}" srcOrd="0" destOrd="0" presId="urn:microsoft.com/office/officeart/2005/8/layout/hierarchy2"/>
    <dgm:cxn modelId="{6CB2486F-8E90-4574-BD19-3E0FB936044B}" type="presParOf" srcId="{1D84B542-11FF-472F-B08E-9E8D679B37E5}" destId="{16406132-7585-413C-A948-26812502F58E}" srcOrd="1" destOrd="0" presId="urn:microsoft.com/office/officeart/2005/8/layout/hierarchy2"/>
    <dgm:cxn modelId="{D1BEB961-2937-4422-B5C5-675982CFA71F}" type="presParOf" srcId="{16406132-7585-413C-A948-26812502F58E}" destId="{64F60541-375B-4EEC-BA8D-9A60FF2DF0B8}" srcOrd="0" destOrd="0" presId="urn:microsoft.com/office/officeart/2005/8/layout/hierarchy2"/>
    <dgm:cxn modelId="{F3D8C3D5-6456-4A60-87BA-C1E10161ABA0}" type="presParOf" srcId="{16406132-7585-413C-A948-26812502F58E}" destId="{66489E27-A184-4C50-8FA1-55C711EAB10E}" srcOrd="1" destOrd="0" presId="urn:microsoft.com/office/officeart/2005/8/layout/hierarchy2"/>
    <dgm:cxn modelId="{1CCE09C0-4415-4A0B-8AFE-EED1C848365C}" type="presParOf" srcId="{18F385AA-4C7C-4FE7-8247-201304342562}" destId="{426C5762-907C-44C1-B901-6C89F6A45F19}" srcOrd="2" destOrd="0" presId="urn:microsoft.com/office/officeart/2005/8/layout/hierarchy2"/>
    <dgm:cxn modelId="{57EF5AAC-F906-4F08-B091-61E4391305EE}" type="presParOf" srcId="{426C5762-907C-44C1-B901-6C89F6A45F19}" destId="{3C57186A-D316-4F89-85E9-70437E9305B2}" srcOrd="0" destOrd="0" presId="urn:microsoft.com/office/officeart/2005/8/layout/hierarchy2"/>
    <dgm:cxn modelId="{42B0D847-225C-4BF8-8A56-399AC4FFA9BC}" type="presParOf" srcId="{18F385AA-4C7C-4FE7-8247-201304342562}" destId="{F5713D98-3529-4E18-998A-C2837E01C7DE}" srcOrd="3" destOrd="0" presId="urn:microsoft.com/office/officeart/2005/8/layout/hierarchy2"/>
    <dgm:cxn modelId="{4E7057D4-0BC8-42CE-AE22-4923CA59DAF5}" type="presParOf" srcId="{F5713D98-3529-4E18-998A-C2837E01C7DE}" destId="{0B9F62C0-B672-4E9F-9C56-7DF50A17CF25}" srcOrd="0" destOrd="0" presId="urn:microsoft.com/office/officeart/2005/8/layout/hierarchy2"/>
    <dgm:cxn modelId="{3FD7BDE4-7A91-487E-A8F7-8AC679A11C55}" type="presParOf" srcId="{F5713D98-3529-4E18-998A-C2837E01C7DE}" destId="{8A433DB6-7D70-4C08-B835-ABEEB18C86FA}" srcOrd="1" destOrd="0" presId="urn:microsoft.com/office/officeart/2005/8/layout/hierarchy2"/>
    <dgm:cxn modelId="{C099FBD4-BF86-486F-AF59-C26F2C3A1022}" type="presParOf" srcId="{8A433DB6-7D70-4C08-B835-ABEEB18C86FA}" destId="{33B4BBD6-D194-4202-B2C9-070A3CBEFE5B}" srcOrd="0" destOrd="0" presId="urn:microsoft.com/office/officeart/2005/8/layout/hierarchy2"/>
    <dgm:cxn modelId="{28B60DB5-4FE0-4E25-B50B-777515C9AAC5}" type="presParOf" srcId="{33B4BBD6-D194-4202-B2C9-070A3CBEFE5B}" destId="{66EC36D0-9873-41A3-92B6-E5819A80EEC0}" srcOrd="0" destOrd="0" presId="urn:microsoft.com/office/officeart/2005/8/layout/hierarchy2"/>
    <dgm:cxn modelId="{FD4AC484-9E25-4288-9C30-37DEC151C7B3}" type="presParOf" srcId="{8A433DB6-7D70-4C08-B835-ABEEB18C86FA}" destId="{5577A6B0-02C1-4E25-9AE6-CB00D52248FD}" srcOrd="1" destOrd="0" presId="urn:microsoft.com/office/officeart/2005/8/layout/hierarchy2"/>
    <dgm:cxn modelId="{A52FAECD-55F1-4CDE-BEEA-780B2D793E73}" type="presParOf" srcId="{5577A6B0-02C1-4E25-9AE6-CB00D52248FD}" destId="{8D810A19-7C76-4BA2-8C24-60CE92E1A120}" srcOrd="0" destOrd="0" presId="urn:microsoft.com/office/officeart/2005/8/layout/hierarchy2"/>
    <dgm:cxn modelId="{4E791D68-0672-4762-AAB7-4C37C6B5F189}" type="presParOf" srcId="{5577A6B0-02C1-4E25-9AE6-CB00D52248FD}" destId="{23074380-21BD-494E-B223-B467A2029A0A}" srcOrd="1" destOrd="0" presId="urn:microsoft.com/office/officeart/2005/8/layout/hierarchy2"/>
    <dgm:cxn modelId="{79FDD387-161C-406F-ABE5-BF2AABADB8E9}" type="presParOf" srcId="{18F385AA-4C7C-4FE7-8247-201304342562}" destId="{A13421B0-0685-44E6-9888-7BCA883890A9}" srcOrd="4" destOrd="0" presId="urn:microsoft.com/office/officeart/2005/8/layout/hierarchy2"/>
    <dgm:cxn modelId="{BF57C143-039B-4A26-9801-D11838E4BFEE}" type="presParOf" srcId="{A13421B0-0685-44E6-9888-7BCA883890A9}" destId="{85B3219B-090B-40EF-8F31-FE4C5E36D91D}" srcOrd="0" destOrd="0" presId="urn:microsoft.com/office/officeart/2005/8/layout/hierarchy2"/>
    <dgm:cxn modelId="{4F1418B0-4A1C-4CDD-810F-DA2890BC8AE1}" type="presParOf" srcId="{18F385AA-4C7C-4FE7-8247-201304342562}" destId="{5EF83D81-3BEE-4607-9852-D3E92340C903}" srcOrd="5" destOrd="0" presId="urn:microsoft.com/office/officeart/2005/8/layout/hierarchy2"/>
    <dgm:cxn modelId="{5F1892C7-1CB0-4721-93F3-ED0E6331C741}" type="presParOf" srcId="{5EF83D81-3BEE-4607-9852-D3E92340C903}" destId="{3C4A1C68-BBB7-4B4A-A2F6-D702D93BE9C0}" srcOrd="0" destOrd="0" presId="urn:microsoft.com/office/officeart/2005/8/layout/hierarchy2"/>
    <dgm:cxn modelId="{DD9368A5-ABA7-4263-95AA-AE1E10219B99}" type="presParOf" srcId="{5EF83D81-3BEE-4607-9852-D3E92340C903}" destId="{18566BA0-9233-40D0-B949-D2075F3C92D6}" srcOrd="1" destOrd="0" presId="urn:microsoft.com/office/officeart/2005/8/layout/hierarchy2"/>
    <dgm:cxn modelId="{2497439A-8355-4216-9C98-272D24DA7F05}" type="presParOf" srcId="{18566BA0-9233-40D0-B949-D2075F3C92D6}" destId="{AC7A4D91-C618-485D-A95E-028FA12BA729}" srcOrd="0" destOrd="0" presId="urn:microsoft.com/office/officeart/2005/8/layout/hierarchy2"/>
    <dgm:cxn modelId="{BA046D04-0B3C-448B-B524-2DBC2C07E10F}" type="presParOf" srcId="{AC7A4D91-C618-485D-A95E-028FA12BA729}" destId="{B116BD65-8025-45CA-A043-9B983711A7E0}" srcOrd="0" destOrd="0" presId="urn:microsoft.com/office/officeart/2005/8/layout/hierarchy2"/>
    <dgm:cxn modelId="{40772C1A-C721-401B-9883-A81546F6694E}" type="presParOf" srcId="{18566BA0-9233-40D0-B949-D2075F3C92D6}" destId="{0017ABEB-AA06-4DD0-9A81-01E62C87AF02}" srcOrd="1" destOrd="0" presId="urn:microsoft.com/office/officeart/2005/8/layout/hierarchy2"/>
    <dgm:cxn modelId="{AD4C86A0-D775-4D7F-AE89-F27FCEDDC272}" type="presParOf" srcId="{0017ABEB-AA06-4DD0-9A81-01E62C87AF02}" destId="{7DD59F33-E345-40B2-9080-5CD74F482C29}" srcOrd="0" destOrd="0" presId="urn:microsoft.com/office/officeart/2005/8/layout/hierarchy2"/>
    <dgm:cxn modelId="{13EB2224-1FEE-4D64-9077-2B0589CB6509}" type="presParOf" srcId="{0017ABEB-AA06-4DD0-9A81-01E62C87AF02}" destId="{F49E3ADC-306E-4603-8F39-620CDD4AE552}" srcOrd="1" destOrd="0" presId="urn:microsoft.com/office/officeart/2005/8/layout/hierarchy2"/>
    <dgm:cxn modelId="{82A87D7F-CC54-42C6-B12A-CF2DF9C1DFF0}" type="presParOf" srcId="{18566BA0-9233-40D0-B949-D2075F3C92D6}" destId="{A3F0722D-42BC-4E53-B216-B51EB63C2CE9}" srcOrd="2" destOrd="0" presId="urn:microsoft.com/office/officeart/2005/8/layout/hierarchy2"/>
    <dgm:cxn modelId="{CBA84772-19D4-4A36-8A9E-EFA167458CE2}" type="presParOf" srcId="{A3F0722D-42BC-4E53-B216-B51EB63C2CE9}" destId="{D5CF623E-7681-4B2F-BE10-0783BA57DD78}" srcOrd="0" destOrd="0" presId="urn:microsoft.com/office/officeart/2005/8/layout/hierarchy2"/>
    <dgm:cxn modelId="{91547905-D310-42AE-98EF-29636B801131}" type="presParOf" srcId="{18566BA0-9233-40D0-B949-D2075F3C92D6}" destId="{9F6113C8-9C44-45F0-80A9-951D1379862A}" srcOrd="3" destOrd="0" presId="urn:microsoft.com/office/officeart/2005/8/layout/hierarchy2"/>
    <dgm:cxn modelId="{D8DE4086-C51B-4328-ACD2-2FC9DCB1C8A8}" type="presParOf" srcId="{9F6113C8-9C44-45F0-80A9-951D1379862A}" destId="{53F7731E-0ADC-4B40-9D76-346FC99925E9}" srcOrd="0" destOrd="0" presId="urn:microsoft.com/office/officeart/2005/8/layout/hierarchy2"/>
    <dgm:cxn modelId="{9FEC8DAC-C254-4506-96A1-C9EDA8452E52}" type="presParOf" srcId="{9F6113C8-9C44-45F0-80A9-951D1379862A}" destId="{CEC4922C-143D-4570-A98C-CAB53FA42BB8}" srcOrd="1" destOrd="0" presId="urn:microsoft.com/office/officeart/2005/8/layout/hierarchy2"/>
    <dgm:cxn modelId="{7082512F-4BFD-47E2-B817-833B32CB72EB}" type="presParOf" srcId="{18F385AA-4C7C-4FE7-8247-201304342562}" destId="{EC5C9627-349B-416E-A4A8-EA74E259F9AB}" srcOrd="6" destOrd="0" presId="urn:microsoft.com/office/officeart/2005/8/layout/hierarchy2"/>
    <dgm:cxn modelId="{86685D02-C47B-4EE2-8325-957E38C3AD63}" type="presParOf" srcId="{EC5C9627-349B-416E-A4A8-EA74E259F9AB}" destId="{767303DC-EE8C-4188-90DA-11D2AE53C7AF}" srcOrd="0" destOrd="0" presId="urn:microsoft.com/office/officeart/2005/8/layout/hierarchy2"/>
    <dgm:cxn modelId="{07CC9F53-130C-47E1-ABE7-CB865CD38C16}" type="presParOf" srcId="{18F385AA-4C7C-4FE7-8247-201304342562}" destId="{AD25587A-EA8C-49C2-9082-00CEBDCB8E1C}" srcOrd="7" destOrd="0" presId="urn:microsoft.com/office/officeart/2005/8/layout/hierarchy2"/>
    <dgm:cxn modelId="{1D26113F-1691-4164-8496-D34A5B7D694D}" type="presParOf" srcId="{AD25587A-EA8C-49C2-9082-00CEBDCB8E1C}" destId="{FC9273C5-921C-4E99-8257-2BEA220EC52A}" srcOrd="0" destOrd="0" presId="urn:microsoft.com/office/officeart/2005/8/layout/hierarchy2"/>
    <dgm:cxn modelId="{71FC7AD3-570B-441D-BF3F-6EA210361997}" type="presParOf" srcId="{AD25587A-EA8C-49C2-9082-00CEBDCB8E1C}" destId="{3752B22D-7E0F-47B8-8412-257B2461F1DF}" srcOrd="1" destOrd="0" presId="urn:microsoft.com/office/officeart/2005/8/layout/hierarchy2"/>
    <dgm:cxn modelId="{3F06EDD2-B1B3-4C5E-844F-1F43A122B841}" type="presParOf" srcId="{1B3FD1A3-4DFA-42E4-AC82-5C221DA38F19}" destId="{87349D4E-BB6E-4A3C-9A27-08A20E862576}" srcOrd="4" destOrd="0" presId="urn:microsoft.com/office/officeart/2005/8/layout/hierarchy2"/>
    <dgm:cxn modelId="{4B5957C9-2710-459E-A66E-DCBAB28AC240}" type="presParOf" srcId="{87349D4E-BB6E-4A3C-9A27-08A20E862576}" destId="{55198295-A5D0-4E57-AB94-186ECFCCD21F}" srcOrd="0" destOrd="0" presId="urn:microsoft.com/office/officeart/2005/8/layout/hierarchy2"/>
    <dgm:cxn modelId="{6390963D-9604-44F4-BFA9-9341B0C883F0}" type="presParOf" srcId="{1B3FD1A3-4DFA-42E4-AC82-5C221DA38F19}" destId="{87F052AF-0FE6-4280-8E4B-90C1517B49FE}" srcOrd="5" destOrd="0" presId="urn:microsoft.com/office/officeart/2005/8/layout/hierarchy2"/>
    <dgm:cxn modelId="{E1301B05-35AB-4197-B561-D37F69D28274}" type="presParOf" srcId="{87F052AF-0FE6-4280-8E4B-90C1517B49FE}" destId="{16A1508C-4A59-4CD1-80D6-C5D5E98F30DF}" srcOrd="0" destOrd="0" presId="urn:microsoft.com/office/officeart/2005/8/layout/hierarchy2"/>
    <dgm:cxn modelId="{678BE99C-6409-4C93-8CA2-ED2939D0C422}" type="presParOf" srcId="{87F052AF-0FE6-4280-8E4B-90C1517B49FE}" destId="{E3F99787-312B-46DE-99EF-FB7106F1C6C3}" srcOrd="1" destOrd="0" presId="urn:microsoft.com/office/officeart/2005/8/layout/hierarchy2"/>
    <dgm:cxn modelId="{EA1DB9FA-0901-4451-84EA-751041E90A15}" type="presParOf" srcId="{E3F99787-312B-46DE-99EF-FB7106F1C6C3}" destId="{B518CC00-3F5E-4D32-9BB5-54EC873981F1}" srcOrd="0" destOrd="0" presId="urn:microsoft.com/office/officeart/2005/8/layout/hierarchy2"/>
    <dgm:cxn modelId="{DF50110D-C3FF-454B-9988-064942B35BC9}" type="presParOf" srcId="{B518CC00-3F5E-4D32-9BB5-54EC873981F1}" destId="{F8F59081-08B9-436E-9936-B9428B2816D0}" srcOrd="0" destOrd="0" presId="urn:microsoft.com/office/officeart/2005/8/layout/hierarchy2"/>
    <dgm:cxn modelId="{DEA531BC-EB82-4686-AA92-AD35834B5C70}" type="presParOf" srcId="{E3F99787-312B-46DE-99EF-FB7106F1C6C3}" destId="{86288BD2-FB1C-4CF1-8589-4D00393A6DDF}" srcOrd="1" destOrd="0" presId="urn:microsoft.com/office/officeart/2005/8/layout/hierarchy2"/>
    <dgm:cxn modelId="{14D63063-5374-4BEE-9456-A56BCDD7472F}" type="presParOf" srcId="{86288BD2-FB1C-4CF1-8589-4D00393A6DDF}" destId="{42907541-FD60-4683-98CE-019A778CA130}" srcOrd="0" destOrd="0" presId="urn:microsoft.com/office/officeart/2005/8/layout/hierarchy2"/>
    <dgm:cxn modelId="{DEB4DB74-51E5-48AF-9894-F2E5AFDF947D}" type="presParOf" srcId="{86288BD2-FB1C-4CF1-8589-4D00393A6DDF}" destId="{09E2EE66-8848-4394-B9A9-3A203A0E6C4B}" srcOrd="1" destOrd="0" presId="urn:microsoft.com/office/officeart/2005/8/layout/hierarchy2"/>
    <dgm:cxn modelId="{0B62F1E8-2891-4DDE-9540-1AA9EBB48292}" type="presParOf" srcId="{09E2EE66-8848-4394-B9A9-3A203A0E6C4B}" destId="{AE4D08D0-12D1-4822-85D0-356119FA4355}" srcOrd="0" destOrd="0" presId="urn:microsoft.com/office/officeart/2005/8/layout/hierarchy2"/>
    <dgm:cxn modelId="{6DAEB3C6-0B07-4F32-8066-F4E5D21D576E}" type="presParOf" srcId="{AE4D08D0-12D1-4822-85D0-356119FA4355}" destId="{5B00992F-76B6-41FE-9DEC-4CF8C5D3CB9A}" srcOrd="0" destOrd="0" presId="urn:microsoft.com/office/officeart/2005/8/layout/hierarchy2"/>
    <dgm:cxn modelId="{54C4F881-5FB6-4EA4-9CCB-86C5BC6F8086}" type="presParOf" srcId="{09E2EE66-8848-4394-B9A9-3A203A0E6C4B}" destId="{600A4A4B-C752-46B3-91B1-13D702C7C46F}" srcOrd="1" destOrd="0" presId="urn:microsoft.com/office/officeart/2005/8/layout/hierarchy2"/>
    <dgm:cxn modelId="{5F9BAA38-EF95-4F0A-A75F-A879C10AB4EA}" type="presParOf" srcId="{600A4A4B-C752-46B3-91B1-13D702C7C46F}" destId="{E883C135-9038-403C-BCE4-DE922683359E}" srcOrd="0" destOrd="0" presId="urn:microsoft.com/office/officeart/2005/8/layout/hierarchy2"/>
    <dgm:cxn modelId="{CD312C1E-FBA4-4532-B435-426CD599DC73}" type="presParOf" srcId="{600A4A4B-C752-46B3-91B1-13D702C7C46F}" destId="{81284D8A-F3C0-4D33-929F-5A5C69968767}" srcOrd="1" destOrd="0" presId="urn:microsoft.com/office/officeart/2005/8/layout/hierarchy2"/>
    <dgm:cxn modelId="{73329962-097B-4698-9AC4-72B875D4F449}" type="presParOf" srcId="{09E2EE66-8848-4394-B9A9-3A203A0E6C4B}" destId="{AA9672D4-7F79-489E-89BD-21E93DC5AF4A}" srcOrd="2" destOrd="0" presId="urn:microsoft.com/office/officeart/2005/8/layout/hierarchy2"/>
    <dgm:cxn modelId="{A069F0FF-FB3B-4A08-9094-63B44B1BAB4D}" type="presParOf" srcId="{AA9672D4-7F79-489E-89BD-21E93DC5AF4A}" destId="{0606798C-08F3-4450-9FA0-567815630BA9}" srcOrd="0" destOrd="0" presId="urn:microsoft.com/office/officeart/2005/8/layout/hierarchy2"/>
    <dgm:cxn modelId="{889FA2A1-98B4-4084-836A-01B643E84194}" type="presParOf" srcId="{09E2EE66-8848-4394-B9A9-3A203A0E6C4B}" destId="{86C165DF-2169-426C-BB3C-AB4995301612}" srcOrd="3" destOrd="0" presId="urn:microsoft.com/office/officeart/2005/8/layout/hierarchy2"/>
    <dgm:cxn modelId="{6E91466B-7AC9-4467-8143-0648BB622A22}" type="presParOf" srcId="{86C165DF-2169-426C-BB3C-AB4995301612}" destId="{7373C8C0-2135-40DA-89EB-DBD7CB824EF2}" srcOrd="0" destOrd="0" presId="urn:microsoft.com/office/officeart/2005/8/layout/hierarchy2"/>
    <dgm:cxn modelId="{747BB7CF-2397-4BDF-A59F-539B552867DB}" type="presParOf" srcId="{86C165DF-2169-426C-BB3C-AB4995301612}" destId="{B43E0F39-43D1-406D-AEC9-972AF96B3C42}" srcOrd="1" destOrd="0" presId="urn:microsoft.com/office/officeart/2005/8/layout/hierarchy2"/>
    <dgm:cxn modelId="{81F23B22-27F6-4B74-B39A-F1C3EA233953}" type="presParOf" srcId="{09E2EE66-8848-4394-B9A9-3A203A0E6C4B}" destId="{DE7E0CDD-28F6-4519-9867-2CEBE55E6E1D}" srcOrd="4" destOrd="0" presId="urn:microsoft.com/office/officeart/2005/8/layout/hierarchy2"/>
    <dgm:cxn modelId="{AB9B7018-A75C-4754-AFC4-BC83B1C42D1E}" type="presParOf" srcId="{DE7E0CDD-28F6-4519-9867-2CEBE55E6E1D}" destId="{B5CD8D4E-5E80-4470-A8C7-45792183AF20}" srcOrd="0" destOrd="0" presId="urn:microsoft.com/office/officeart/2005/8/layout/hierarchy2"/>
    <dgm:cxn modelId="{A157A645-9BCF-4F09-9AF3-7DF498C1FEB8}" type="presParOf" srcId="{09E2EE66-8848-4394-B9A9-3A203A0E6C4B}" destId="{BFD381E4-3CDF-43E7-83AB-F54A6FB5B7FF}" srcOrd="5" destOrd="0" presId="urn:microsoft.com/office/officeart/2005/8/layout/hierarchy2"/>
    <dgm:cxn modelId="{57FC705A-B9F8-49B8-AAAF-0C9AC87ED083}" type="presParOf" srcId="{BFD381E4-3CDF-43E7-83AB-F54A6FB5B7FF}" destId="{20D58BD7-4302-4543-BA27-3920F2D68212}" srcOrd="0" destOrd="0" presId="urn:microsoft.com/office/officeart/2005/8/layout/hierarchy2"/>
    <dgm:cxn modelId="{6F499C15-975A-4D20-87AF-BDAB2C194A5E}" type="presParOf" srcId="{BFD381E4-3CDF-43E7-83AB-F54A6FB5B7FF}" destId="{7D063DA3-7114-42D3-879D-4056D15F80B0}" srcOrd="1" destOrd="0" presId="urn:microsoft.com/office/officeart/2005/8/layout/hierarchy2"/>
    <dgm:cxn modelId="{478225F0-7D9E-4DF8-BF5F-1A2E34D7D77F}" type="presParOf" srcId="{09E2EE66-8848-4394-B9A9-3A203A0E6C4B}" destId="{2D461FA0-D0FF-474F-9F6B-072DDCDB3706}" srcOrd="6" destOrd="0" presId="urn:microsoft.com/office/officeart/2005/8/layout/hierarchy2"/>
    <dgm:cxn modelId="{7A6C20E0-8465-4F68-94DF-1C6B52D91F20}" type="presParOf" srcId="{2D461FA0-D0FF-474F-9F6B-072DDCDB3706}" destId="{F21EC703-BBDA-4C42-932F-B2CBF0B935FD}" srcOrd="0" destOrd="0" presId="urn:microsoft.com/office/officeart/2005/8/layout/hierarchy2"/>
    <dgm:cxn modelId="{9DFDE5E1-E4D0-4178-AF9A-D7C338C8A803}" type="presParOf" srcId="{09E2EE66-8848-4394-B9A9-3A203A0E6C4B}" destId="{6146BA18-9AD1-4F3B-AF60-07B5C9D05BED}" srcOrd="7" destOrd="0" presId="urn:microsoft.com/office/officeart/2005/8/layout/hierarchy2"/>
    <dgm:cxn modelId="{24098851-7B01-4875-92BB-F4A0EA8611C6}" type="presParOf" srcId="{6146BA18-9AD1-4F3B-AF60-07B5C9D05BED}" destId="{81321BF4-5D55-47B7-8F2A-FE91ACB094BA}" srcOrd="0" destOrd="0" presId="urn:microsoft.com/office/officeart/2005/8/layout/hierarchy2"/>
    <dgm:cxn modelId="{62196710-5DED-4662-9DA8-9D47B2E1E4B7}" type="presParOf" srcId="{6146BA18-9AD1-4F3B-AF60-07B5C9D05BED}" destId="{2CB39152-FF4C-4CEE-82E9-D5DC58598A68}" srcOrd="1" destOrd="0" presId="urn:microsoft.com/office/officeart/2005/8/layout/hierarchy2"/>
    <dgm:cxn modelId="{2CF670F0-DD74-4DA4-BA53-4406EE68723E}" type="presParOf" srcId="{2CB39152-FF4C-4CEE-82E9-D5DC58598A68}" destId="{135D55BC-E06F-4A35-9684-9548423D9399}" srcOrd="0" destOrd="0" presId="urn:microsoft.com/office/officeart/2005/8/layout/hierarchy2"/>
    <dgm:cxn modelId="{DD323763-A59F-4A32-8C92-7FE079AE04D5}" type="presParOf" srcId="{135D55BC-E06F-4A35-9684-9548423D9399}" destId="{FA0A308A-2BFE-4A09-BC45-F6F7BCB58F20}" srcOrd="0" destOrd="0" presId="urn:microsoft.com/office/officeart/2005/8/layout/hierarchy2"/>
    <dgm:cxn modelId="{0468069B-84B3-4F1E-A96B-D5BAE1D40BDC}" type="presParOf" srcId="{2CB39152-FF4C-4CEE-82E9-D5DC58598A68}" destId="{3755CDEC-A186-4331-B86C-B8C5832A769C}" srcOrd="1" destOrd="0" presId="urn:microsoft.com/office/officeart/2005/8/layout/hierarchy2"/>
    <dgm:cxn modelId="{499F2B27-2135-47D2-A8A5-6F82D935E3F0}" type="presParOf" srcId="{3755CDEC-A186-4331-B86C-B8C5832A769C}" destId="{1AB99260-41C5-434A-BD57-24B4D212DEB9}" srcOrd="0" destOrd="0" presId="urn:microsoft.com/office/officeart/2005/8/layout/hierarchy2"/>
    <dgm:cxn modelId="{CD07ED4D-488D-481F-A94D-B544EB0B1290}" type="presParOf" srcId="{3755CDEC-A186-4331-B86C-B8C5832A769C}" destId="{6CEAFB51-ED99-497D-9164-4F7EB6EE8D40}" srcOrd="1" destOrd="0" presId="urn:microsoft.com/office/officeart/2005/8/layout/hierarchy2"/>
    <dgm:cxn modelId="{0C41E49B-6ECF-4A86-89DA-78338BE004C8}" type="presParOf" srcId="{2CB39152-FF4C-4CEE-82E9-D5DC58598A68}" destId="{98211458-1BAB-4F90-BDEB-03F9E262275E}" srcOrd="2" destOrd="0" presId="urn:microsoft.com/office/officeart/2005/8/layout/hierarchy2"/>
    <dgm:cxn modelId="{D72F7DED-5D48-477B-BF6C-CA2798042354}" type="presParOf" srcId="{98211458-1BAB-4F90-BDEB-03F9E262275E}" destId="{039A5024-FD0C-4C48-B511-AC85060EB6BE}" srcOrd="0" destOrd="0" presId="urn:microsoft.com/office/officeart/2005/8/layout/hierarchy2"/>
    <dgm:cxn modelId="{8E85D980-DBCB-4929-9BE7-E3C1FEE0ACEA}" type="presParOf" srcId="{2CB39152-FF4C-4CEE-82E9-D5DC58598A68}" destId="{A71B3C03-E741-494A-9A56-4BB2A12EEF28}" srcOrd="3" destOrd="0" presId="urn:microsoft.com/office/officeart/2005/8/layout/hierarchy2"/>
    <dgm:cxn modelId="{EEDDE0AC-9624-4198-9CE7-1CA29BA8B995}" type="presParOf" srcId="{A71B3C03-E741-494A-9A56-4BB2A12EEF28}" destId="{A7D63FFE-34A7-4180-9917-59AB3102CDB2}" srcOrd="0" destOrd="0" presId="urn:microsoft.com/office/officeart/2005/8/layout/hierarchy2"/>
    <dgm:cxn modelId="{FA844118-6090-4E87-8F6D-BB99C3A6B4F7}" type="presParOf" srcId="{A71B3C03-E741-494A-9A56-4BB2A12EEF28}" destId="{C398842D-D490-4F5F-B49E-BFBC3BA7ACF8}" srcOrd="1" destOrd="0" presId="urn:microsoft.com/office/officeart/2005/8/layout/hierarchy2"/>
    <dgm:cxn modelId="{39E382E6-661E-4A0C-B014-304A26112F57}" type="presParOf" srcId="{1B3FD1A3-4DFA-42E4-AC82-5C221DA38F19}" destId="{248FF9AA-3DA4-4FB8-A168-2A6186A99AF0}" srcOrd="6" destOrd="0" presId="urn:microsoft.com/office/officeart/2005/8/layout/hierarchy2"/>
    <dgm:cxn modelId="{1DBECCE4-B2D2-4AD4-B18C-906433AEAC69}" type="presParOf" srcId="{248FF9AA-3DA4-4FB8-A168-2A6186A99AF0}" destId="{FA08F55C-0164-42FB-B84B-4785B6CC6B54}" srcOrd="0" destOrd="0" presId="urn:microsoft.com/office/officeart/2005/8/layout/hierarchy2"/>
    <dgm:cxn modelId="{5C08A166-87A5-4B10-8AA9-334C706A420A}" type="presParOf" srcId="{1B3FD1A3-4DFA-42E4-AC82-5C221DA38F19}" destId="{9B50DFB5-ABCF-4372-A3B1-05F421297162}" srcOrd="7" destOrd="0" presId="urn:microsoft.com/office/officeart/2005/8/layout/hierarchy2"/>
    <dgm:cxn modelId="{4E9346FD-0FBB-41A1-A572-B2B366E17757}" type="presParOf" srcId="{9B50DFB5-ABCF-4372-A3B1-05F421297162}" destId="{075776F3-424B-4951-85EF-1B2447EEADA0}" srcOrd="0" destOrd="0" presId="urn:microsoft.com/office/officeart/2005/8/layout/hierarchy2"/>
    <dgm:cxn modelId="{033C6689-D6AA-41EF-BA3A-0CFEC38513BE}" type="presParOf" srcId="{9B50DFB5-ABCF-4372-A3B1-05F421297162}" destId="{779DB4F4-E2A4-4045-8B9F-2800313EA8DE}" srcOrd="1" destOrd="0" presId="urn:microsoft.com/office/officeart/2005/8/layout/hierarchy2"/>
    <dgm:cxn modelId="{F43B3495-8AB4-4854-AE75-ACF6D88408D6}" type="presParOf" srcId="{779DB4F4-E2A4-4045-8B9F-2800313EA8DE}" destId="{AE84BCFA-282A-4132-BAED-A8296599075A}" srcOrd="0" destOrd="0" presId="urn:microsoft.com/office/officeart/2005/8/layout/hierarchy2"/>
    <dgm:cxn modelId="{D1E70C52-BEC1-4B38-9A3F-ACC2ADCDFD18}" type="presParOf" srcId="{AE84BCFA-282A-4132-BAED-A8296599075A}" destId="{FE807ED1-1703-4F5E-A1AB-348413A015CC}" srcOrd="0" destOrd="0" presId="urn:microsoft.com/office/officeart/2005/8/layout/hierarchy2"/>
    <dgm:cxn modelId="{D62EE9AE-1C1C-4A54-A5E8-0E0352F11B2B}" type="presParOf" srcId="{779DB4F4-E2A4-4045-8B9F-2800313EA8DE}" destId="{8912E882-C42B-42E2-943F-40637CB534AF}" srcOrd="1" destOrd="0" presId="urn:microsoft.com/office/officeart/2005/8/layout/hierarchy2"/>
    <dgm:cxn modelId="{90DC6652-FFDF-4F0B-B8FF-31ECEC58F7FB}" type="presParOf" srcId="{8912E882-C42B-42E2-943F-40637CB534AF}" destId="{A3091146-04D4-488B-84AB-9999938254DC}" srcOrd="0" destOrd="0" presId="urn:microsoft.com/office/officeart/2005/8/layout/hierarchy2"/>
    <dgm:cxn modelId="{1F07931B-7C94-4FCB-9696-B10529D78F8D}" type="presParOf" srcId="{8912E882-C42B-42E2-943F-40637CB534AF}" destId="{64B77A6B-9D97-4BBD-9899-C356C133E78A}" srcOrd="1" destOrd="0" presId="urn:microsoft.com/office/officeart/2005/8/layout/hierarchy2"/>
    <dgm:cxn modelId="{E81BE5E2-5A91-46D2-9749-8EB8FA31FEE8}" type="presParOf" srcId="{779DB4F4-E2A4-4045-8B9F-2800313EA8DE}" destId="{B7594924-81E2-45D9-AE49-CA0EF14A46BB}" srcOrd="2" destOrd="0" presId="urn:microsoft.com/office/officeart/2005/8/layout/hierarchy2"/>
    <dgm:cxn modelId="{0894C839-46A4-422D-9A38-F53F2B3E39A4}" type="presParOf" srcId="{B7594924-81E2-45D9-AE49-CA0EF14A46BB}" destId="{EEFC5D69-CC8D-4A47-B8F4-4338F1F1AD3F}" srcOrd="0" destOrd="0" presId="urn:microsoft.com/office/officeart/2005/8/layout/hierarchy2"/>
    <dgm:cxn modelId="{BF54999D-FD01-4D28-B15C-5034A1FEC738}" type="presParOf" srcId="{779DB4F4-E2A4-4045-8B9F-2800313EA8DE}" destId="{C92561EF-1D92-4B30-BFAB-CD177187F0FF}" srcOrd="3" destOrd="0" presId="urn:microsoft.com/office/officeart/2005/8/layout/hierarchy2"/>
    <dgm:cxn modelId="{CE3981A9-A841-4F19-B96D-43C8AAB998DD}" type="presParOf" srcId="{C92561EF-1D92-4B30-BFAB-CD177187F0FF}" destId="{F3BC76E3-18CF-4BBF-8273-B0ABC59F78A5}" srcOrd="0" destOrd="0" presId="urn:microsoft.com/office/officeart/2005/8/layout/hierarchy2"/>
    <dgm:cxn modelId="{B0821E6A-316B-4522-B642-056B4557B9D4}" type="presParOf" srcId="{C92561EF-1D92-4B30-BFAB-CD177187F0FF}" destId="{E2644FA7-EA29-434C-A3B2-171BA83ABB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E2C442-C2E6-47E3-90FF-08D85F6D01F2}"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zh-CN" altLang="en-US"/>
        </a:p>
      </dgm:t>
    </dgm:pt>
    <dgm:pt modelId="{C67529BA-0803-4EB8-878C-CE10FD1959A2}">
      <dgm:prSet phldrT="[文本]"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AEEAEFC4-7AA1-4E6B-8559-43B2CE8218AC}" type="par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52C30AB-D865-4DED-B9D5-44B38B389241}" type="sibTrans" cxnId="{E15B91F4-6842-4617-AA96-C465ED96D2F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DCDFED7-BCDA-48D4-B2D5-0D3B04AB7C2B}">
      <dgm:prSet phldrT="[文本]" custT="1"/>
      <dgm:spPr/>
      <dgm:t>
        <a:bodyPr/>
        <a:lstStyle/>
        <a:p>
          <a:r>
            <a:rPr lang="en-US" altLang="en-US"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、选题背景</a:t>
          </a:r>
        </a:p>
      </dgm:t>
    </dgm:pt>
    <dgm:pt modelId="{B5233FA9-E549-45F9-85C4-D207817C4AE4}" type="parTrans" cxnId="{F7509F74-43A0-4A88-8001-0CCBBE88793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70083D9-2B2B-4082-A57E-EA9D83EB9FB7}" type="sibTrans" cxnId="{F7509F74-43A0-4A88-8001-0CCBBE88793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D2351F-D4AC-4345-B98C-21D07C90DAFC}">
      <dgm:prSet custT="1"/>
      <dgm:spPr/>
      <dgm:t>
        <a:bodyPr/>
        <a:lstStyle/>
        <a:p>
          <a:r>
            <a:rPr lang="zh-CN" altLang="en-US" sz="1200" dirty="0">
              <a:latin typeface="微软雅黑" panose="020B0503020204020204" pitchFamily="34" charset="-122"/>
              <a:ea typeface="微软雅黑" panose="020B0503020204020204" pitchFamily="34" charset="-122"/>
            </a:rPr>
            <a:t>音乐</a:t>
          </a:r>
        </a:p>
      </dgm:t>
    </dgm:pt>
    <dgm:pt modelId="{9F2A9B18-0B4C-442A-A646-34EA5267CBEF}" type="parTrans" cxnId="{296635CB-E5EC-4086-9B5C-A9BC29D3731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57C31F6-C34E-432B-9F09-FDA3D2FDA254}" type="sibTrans" cxnId="{296635CB-E5EC-4086-9B5C-A9BC29D3731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B2BE4B8-4C0D-4B7A-A9AE-5368555E777B}">
      <dgm:prSet custT="1"/>
      <dgm:spPr/>
      <dgm:t>
        <a:bodyPr/>
        <a:lstStyle/>
        <a:p>
          <a:r>
            <a:rPr lang="zh-CN" altLang="en-US" sz="1200" dirty="0">
              <a:latin typeface="微软雅黑" panose="020B0503020204020204" pitchFamily="34" charset="-122"/>
              <a:ea typeface="微软雅黑" panose="020B0503020204020204" pitchFamily="34" charset="-122"/>
            </a:rPr>
            <a:t>音量</a:t>
          </a:r>
        </a:p>
      </dgm:t>
    </dgm:pt>
    <dgm:pt modelId="{B842FDA3-7BF0-4282-AB2E-82F0C70FC30C}" type="parTrans" cxnId="{BBFF5920-AC63-4D9C-8CB0-60B630D3FD70}">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A61EE5B-8F30-4B78-877C-6BEF97E1F7BF}" type="sibTrans" cxnId="{BBFF5920-AC63-4D9C-8CB0-60B630D3FD7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C9B658-6450-4E5B-87D0-D03BBE2FE197}">
      <dgm:prSet custT="1"/>
      <dgm:spPr/>
      <dgm:t>
        <a:bodyPr/>
        <a:lstStyle/>
        <a:p>
          <a:r>
            <a:rPr lang="zh-CN" altLang="en-US" sz="1200" dirty="0">
              <a:latin typeface="微软雅黑" panose="020B0503020204020204" pitchFamily="34" charset="-122"/>
              <a:ea typeface="微软雅黑" panose="020B0503020204020204" pitchFamily="34" charset="-122"/>
            </a:rPr>
            <a:t>语言</a:t>
          </a:r>
        </a:p>
      </dgm:t>
    </dgm:pt>
    <dgm:pt modelId="{D7E8B2F0-2A1D-4731-A926-D8B708CF4189}" type="parTrans" cxnId="{A0B441A7-CF26-44E5-A7C6-BCEF43817E3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8A74783-2388-46FB-AF66-06EDE2893E63}" type="sibTrans" cxnId="{A0B441A7-CF26-44E5-A7C6-BCEF43817E3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F1E812-7B9F-4CEC-B47D-6FB72AC19AD8}">
      <dgm:prSet custT="1"/>
      <dgm:spPr/>
      <dgm:t>
        <a:bodyPr/>
        <a:lstStyle/>
        <a:p>
          <a:r>
            <a:rPr lang="zh-CN" altLang="en-US" sz="1200" dirty="0">
              <a:latin typeface="微软雅黑" panose="020B0503020204020204" pitchFamily="34" charset="-122"/>
              <a:ea typeface="微软雅黑" panose="020B0503020204020204" pitchFamily="34" charset="-122"/>
            </a:rPr>
            <a:t>危险情况</a:t>
          </a:r>
        </a:p>
      </dgm:t>
    </dgm:pt>
    <dgm:pt modelId="{DA27AD1E-D429-4147-9ED1-133FA49BCC31}" type="parTrans" cxnId="{F05ABEFE-3BC7-4C7D-B099-B2655CE73251}">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EDEC9A-F024-44BD-A970-9EF2601D1C9F}" type="sibTrans" cxnId="{F05ABEFE-3BC7-4C7D-B099-B2655CE73251}">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094F3E4-9B5F-4DCF-8011-24D9A13584C3}">
      <dgm:prSet custT="1"/>
      <dgm:spPr/>
      <dgm:t>
        <a:bodyPr/>
        <a:lstStyle/>
        <a:p>
          <a:r>
            <a:rPr lang="en-US" altLang="en-US"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、数据分析及结论</a:t>
          </a:r>
        </a:p>
      </dgm:t>
    </dgm:pt>
    <dgm:pt modelId="{EFD72097-8193-4F3A-A065-94627EED2018}" type="parTrans" cxnId="{BDBF1A62-5F8E-4DC0-BB43-58A48AD34D1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14EF003-DEBA-49CD-8F29-F2DD4550E801}" type="sibTrans" cxnId="{BDBF1A62-5F8E-4DC0-BB43-58A48AD34D1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6A69774-B75D-4574-9FED-9D9C6F8A4245}">
      <dgm:prSet custT="1"/>
      <dgm:spPr/>
      <dgm:t>
        <a:bodyPr/>
        <a:lstStyle/>
        <a:p>
          <a:r>
            <a:rPr lang="zh-CN" altLang="en-US" sz="1200" dirty="0">
              <a:latin typeface="微软雅黑" panose="020B0503020204020204" pitchFamily="34" charset="-122"/>
              <a:ea typeface="微软雅黑" panose="020B0503020204020204" pitchFamily="34" charset="-122"/>
            </a:rPr>
            <a:t>车速</a:t>
          </a:r>
        </a:p>
      </dgm:t>
    </dgm:pt>
    <dgm:pt modelId="{F71C3CB8-ACEC-416B-A4C7-B4E67D5249A5}" type="parTrans" cxnId="{69359C24-0428-4B9C-B125-7395F1E20708}">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276BD94C-0B2B-4452-B5A4-26E26B0F703E}" type="sibTrans" cxnId="{69359C24-0428-4B9C-B125-7395F1E2070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46DBA4A-76C4-4726-B794-D0D49778CC92}">
      <dgm:prSet custT="1"/>
      <dgm:spPr/>
      <dgm:t>
        <a:bodyPr/>
        <a:lstStyle/>
        <a:p>
          <a:r>
            <a:rPr lang="zh-CN" altLang="en-US" sz="1200" dirty="0">
              <a:latin typeface="微软雅黑" panose="020B0503020204020204" pitchFamily="34" charset="-122"/>
              <a:ea typeface="微软雅黑" panose="020B0503020204020204" pitchFamily="34" charset="-122"/>
            </a:rPr>
            <a:t>偏移量</a:t>
          </a:r>
        </a:p>
      </dgm:t>
    </dgm:pt>
    <dgm:pt modelId="{F1319218-0B08-45BE-8E96-0BCE96FD3AA8}" type="parTrans" cxnId="{DA95C6D7-11AD-4974-A454-8E0C513EAAC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E396E0C0-13CF-4455-8D56-4CD6992BAB9A}" type="sibTrans" cxnId="{DA95C6D7-11AD-4974-A454-8E0C513EAAC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2AD4714-0627-4BCE-81FD-9AADA7E5FC6A}">
      <dgm:prSet custT="1"/>
      <dgm:spPr/>
      <dgm:t>
        <a:bodyPr/>
        <a:lstStyle/>
        <a:p>
          <a:r>
            <a:rPr lang="zh-CN" altLang="en-US" sz="1200" dirty="0">
              <a:latin typeface="微软雅黑" panose="020B0503020204020204" pitchFamily="34" charset="-122"/>
              <a:ea typeface="微软雅黑" panose="020B0503020204020204" pitchFamily="34" charset="-122"/>
            </a:rPr>
            <a:t>刹车频率</a:t>
          </a:r>
        </a:p>
      </dgm:t>
    </dgm:pt>
    <dgm:pt modelId="{091DB325-1A5D-4D9B-9E28-FA5793FC22FE}" type="parTrans" cxnId="{870B8038-C099-43DC-9045-51030651D20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554D739-C97A-4F65-B1C2-20BCD9161EC1}" type="sibTrans" cxnId="{870B8038-C099-43DC-9045-51030651D2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8DD20C5-BCA4-4B37-AA8E-EE002C91C8AC}">
      <dgm:prSet custT="1"/>
      <dgm:spPr/>
      <dgm:t>
        <a:bodyPr/>
        <a:lstStyle/>
        <a:p>
          <a:r>
            <a:rPr lang="zh-CN" altLang="en-US" sz="1200" dirty="0">
              <a:latin typeface="微软雅黑" panose="020B0503020204020204" pitchFamily="34" charset="-122"/>
              <a:ea typeface="微软雅黑" panose="020B0503020204020204" pitchFamily="34" charset="-122"/>
            </a:rPr>
            <a:t>反应时间</a:t>
          </a:r>
        </a:p>
      </dgm:t>
    </dgm:pt>
    <dgm:pt modelId="{96433E07-D039-4A13-867E-21FEA1FAACA4}" type="parTrans" cxnId="{015893D1-33AF-4FE6-9A8A-6ACB2948303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9937BA0B-110F-445C-8D43-2688F0E10CD1}" type="sibTrans" cxnId="{015893D1-33AF-4FE6-9A8A-6ACB2948303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1E7AC3A-B519-4928-BFAA-14019F46C51C}">
      <dgm:prSet custT="1"/>
      <dgm:spPr/>
      <dgm:t>
        <a:bodyPr/>
        <a:lstStyle/>
        <a:p>
          <a:r>
            <a:rPr lang="zh-CN" altLang="en-US" sz="1200" dirty="0">
              <a:latin typeface="微软雅黑" panose="020B0503020204020204" pitchFamily="34" charset="-122"/>
              <a:ea typeface="微软雅黑" panose="020B0503020204020204" pitchFamily="34" charset="-122"/>
            </a:rPr>
            <a:t>车辆</a:t>
          </a:r>
        </a:p>
      </dgm:t>
    </dgm:pt>
    <dgm:pt modelId="{EFE87F6E-CD75-4A7A-85D8-FC783E6430DC}" type="parTrans" cxnId="{9E1D0352-D3B1-4025-A661-8EF92A2AC48B}">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2329329-AAE8-4EF0-A689-BCB0B8EE0147}" type="sibTrans" cxnId="{9E1D0352-D3B1-4025-A661-8EF92A2AC48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3829747-5207-4928-873A-6126DE89ABBD}">
      <dgm:prSet custT="1"/>
      <dgm:spPr/>
      <dgm:t>
        <a:bodyPr/>
        <a:lstStyle/>
        <a:p>
          <a:r>
            <a:rPr lang="zh-CN" altLang="en-US" sz="1200" dirty="0">
              <a:latin typeface="微软雅黑" panose="020B0503020204020204" pitchFamily="34" charset="-122"/>
              <a:ea typeface="微软雅黑" panose="020B0503020204020204" pitchFamily="34" charset="-122"/>
            </a:rPr>
            <a:t>行人</a:t>
          </a:r>
        </a:p>
      </dgm:t>
    </dgm:pt>
    <dgm:pt modelId="{BB530C37-A531-4BFA-A512-36F02F6A49B5}" type="parTrans" cxnId="{34106260-A860-49F3-974C-F081A577378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BE29850-9773-4130-8B56-0106ED89321B}" type="sibTrans" cxnId="{34106260-A860-49F3-974C-F081A577378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8BDC40C-D56C-44DD-978B-E501B07B87CB}">
      <dgm:prSet custT="1"/>
      <dgm:spPr/>
      <dgm:t>
        <a:bodyPr/>
        <a:lstStyle/>
        <a:p>
          <a:r>
            <a:rPr lang="en-US" altLang="en-US"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、建议与展望</a:t>
          </a:r>
        </a:p>
      </dgm:t>
    </dgm:pt>
    <dgm:pt modelId="{9EBB0390-0CA1-4ACB-9AD7-5CD08B33F647}" type="parTrans" cxnId="{AC6E67AE-88DA-4C95-A699-F71D0762276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31E6DE98-52CB-48E2-92C2-CC917B3F7C3E}" type="sibTrans" cxnId="{AC6E67AE-88DA-4C95-A699-F71D0762276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AF92C75-4155-482E-B28B-0C4FAC957F42}">
      <dgm:prSet custT="1"/>
      <dgm:spPr/>
      <dgm: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、实验设计与方法</a:t>
          </a:r>
        </a:p>
      </dgm:t>
    </dgm:pt>
    <dgm:pt modelId="{10E35A07-437F-47D4-B831-6A52CCC5C58F}" type="parTrans" cxnId="{BE3A8FF8-F76C-4391-B4A5-0A265AB101D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7F30230-34E7-4E27-B1A5-21349618B6E0}" type="sibTrans" cxnId="{BE3A8FF8-F76C-4391-B4A5-0A265AB101D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CD002AF-516E-4C5B-B6AB-4FCD3BD49E83}">
      <dgm:prSet custT="1"/>
      <dgm:spPr/>
      <dgm:t>
        <a:bodyPr/>
        <a:lstStyle/>
        <a:p>
          <a:r>
            <a:rPr lang="zh-CN" altLang="en-US" sz="1200" dirty="0">
              <a:latin typeface="微软雅黑" panose="020B0503020204020204" pitchFamily="34" charset="-122"/>
              <a:ea typeface="微软雅黑" panose="020B0503020204020204" pitchFamily="34" charset="-122"/>
            </a:rPr>
            <a:t>道路模型</a:t>
          </a:r>
        </a:p>
      </dgm:t>
    </dgm:pt>
    <dgm:pt modelId="{B1D02407-F4D1-4E9B-B69E-93E496151232}" type="parTrans" cxnId="{1F0F4A5E-E528-4343-BE0C-249D1AB11EC4}">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CC7F69F1-5425-4C6F-8F7C-42645EC71A23}" type="sibTrans" cxnId="{1F0F4A5E-E528-4343-BE0C-249D1AB11EC4}">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2DDB74C-EB92-4697-92B8-93F9106AAE3D}">
      <dgm:prSet custT="1"/>
      <dgm:spPr/>
      <dgm:t>
        <a:bodyPr/>
        <a:lstStyle/>
        <a:p>
          <a:r>
            <a:rPr lang="en-US" altLang="en-US"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练习</a:t>
          </a:r>
          <a:r>
            <a:rPr lang="en-US" altLang="en-US"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实验</a:t>
          </a:r>
        </a:p>
      </dgm:t>
    </dgm:pt>
    <dgm:pt modelId="{09C6DA11-F48A-4FBE-9D22-B970A3EF260D}" type="parTrans" cxnId="{6FEDA2EE-102B-4FE9-BFFA-5B2897134DD7}">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C5293E-8D4C-4012-A00D-130344E86DF4}" type="sibTrans" cxnId="{6FEDA2EE-102B-4FE9-BFFA-5B2897134D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B55205F-EEDA-444F-97EC-90B7109DBF23}">
      <dgm:prSet custT="1"/>
      <dgm:spPr/>
      <dgm:t>
        <a:bodyPr/>
        <a:lstStyle/>
        <a:p>
          <a:r>
            <a:rPr lang="zh-CN" altLang="en-US" sz="1200" dirty="0">
              <a:latin typeface="微软雅黑" panose="020B0503020204020204" pitchFamily="34" charset="-122"/>
              <a:ea typeface="微软雅黑" panose="020B0503020204020204" pitchFamily="34" charset="-122"/>
            </a:rPr>
            <a:t>音乐播放</a:t>
          </a:r>
        </a:p>
      </dgm:t>
    </dgm:pt>
    <dgm:pt modelId="{876F5B71-A7DB-4475-A7BA-AFAF79416C89}" type="parTrans" cxnId="{AE06B888-8D75-4A41-9D56-4E255DC620B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186BE989-703F-4D4E-981C-09CD3C5D88FA}" type="sibTrans" cxnId="{AE06B888-8D75-4A41-9D56-4E255DC620B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13D6683-91E4-410E-AA73-D433251544AB}">
      <dgm:prSet custT="1"/>
      <dgm:spPr/>
      <dgm:t>
        <a:bodyPr/>
        <a:lstStyle/>
        <a:p>
          <a:r>
            <a:rPr lang="zh-CN" altLang="en-US" sz="1200" dirty="0">
              <a:latin typeface="微软雅黑" panose="020B0503020204020204" pitchFamily="34" charset="-122"/>
              <a:ea typeface="微软雅黑" panose="020B0503020204020204" pitchFamily="34" charset="-122"/>
            </a:rPr>
            <a:t>音量</a:t>
          </a:r>
          <a:r>
            <a:rPr lang="en-US" altLang="en-US"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语言</a:t>
          </a:r>
          <a:r>
            <a:rPr lang="en-US" altLang="en-US"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对照组</a:t>
          </a:r>
        </a:p>
      </dgm:t>
    </dgm:pt>
    <dgm:pt modelId="{319C4637-4C10-4851-B958-2DE4FBE67C03}" type="parTrans" cxnId="{6BC6993E-0D22-4AD5-978E-B0BC182E2E8A}">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F2B02E23-D9D7-4547-B448-49399B5647C2}" type="sibTrans" cxnId="{6BC6993E-0D22-4AD5-978E-B0BC182E2E8A}">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8905B36-F299-420D-A2A8-AB38A41CC0B5}">
      <dgm:prSet custT="1"/>
      <dgm:spPr/>
      <dgm:t>
        <a:bodyPr/>
        <a:lstStyle/>
        <a:p>
          <a:r>
            <a:rPr lang="zh-CN" altLang="en-US" sz="1200" dirty="0">
              <a:latin typeface="微软雅黑" panose="020B0503020204020204" pitchFamily="34" charset="-122"/>
              <a:ea typeface="微软雅黑" panose="020B0503020204020204" pitchFamily="34" charset="-122"/>
            </a:rPr>
            <a:t>紧急情况</a:t>
          </a:r>
        </a:p>
      </dgm:t>
    </dgm:pt>
    <dgm:pt modelId="{6E0938B2-0E2E-43FE-9A51-63EEBB4F6EC5}" type="parTrans" cxnId="{D9642179-99BE-4B73-B8C0-D15E1F924142}">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657A839C-6B3E-4472-B533-7F1A29836275}" type="sibTrans" cxnId="{D9642179-99BE-4B73-B8C0-D15E1F9241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E75E5AC-783C-443E-8822-2CF95993C7B1}">
      <dgm:prSet custT="1"/>
      <dgm:spPr/>
      <dgm:t>
        <a:bodyPr/>
        <a:lstStyle/>
        <a:p>
          <a:r>
            <a:rPr lang="zh-CN" altLang="en-US" sz="1200" dirty="0">
              <a:latin typeface="微软雅黑" panose="020B0503020204020204" pitchFamily="34" charset="-122"/>
              <a:ea typeface="微软雅黑" panose="020B0503020204020204" pitchFamily="34" charset="-122"/>
            </a:rPr>
            <a:t>闯红灯汽车</a:t>
          </a:r>
        </a:p>
      </dgm:t>
    </dgm:pt>
    <dgm:pt modelId="{02C04959-99D9-4AE3-8B9B-9F571341861C}" type="parTrans" cxnId="{3A76D06D-79C0-426E-BA5F-E3AE16CD5846}">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8CE690C2-B0D5-4B92-9F78-D891481056D5}" type="sibTrans" cxnId="{3A76D06D-79C0-426E-BA5F-E3AE16CD584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EE0E02-DE13-45AC-A33F-69CCDC2C20D9}">
      <dgm:prSet custT="1"/>
      <dgm:spPr/>
      <dgm:t>
        <a:bodyPr/>
        <a:lstStyle/>
        <a:p>
          <a:r>
            <a:rPr lang="zh-CN" altLang="en-US" sz="1200" dirty="0">
              <a:latin typeface="微软雅黑" panose="020B0503020204020204" pitchFamily="34" charset="-122"/>
              <a:ea typeface="微软雅黑" panose="020B0503020204020204" pitchFamily="34" charset="-122"/>
            </a:rPr>
            <a:t>横穿马路行人</a:t>
          </a:r>
        </a:p>
      </dgm:t>
    </dgm:pt>
    <dgm:pt modelId="{7A189357-D6B9-4A00-855E-50D7F2ED5973}" type="parTrans" cxnId="{2FFB0306-B5A3-4EE0-AD87-EF3EDC6F38B3}">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7B4A134D-71BD-4186-A4F6-5BF578056ACB}" type="sibTrans" cxnId="{2FFB0306-B5A3-4EE0-AD87-EF3EDC6F38B3}">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CB873E7-1B25-4263-AB90-CE3E1538863E}">
      <dgm:prSet custT="1"/>
      <dgm:spPr/>
      <dgm:t>
        <a:bodyPr/>
        <a:lstStyle/>
        <a:p>
          <a:r>
            <a:rPr lang="zh-CN" altLang="en-US" sz="1200" dirty="0">
              <a:latin typeface="微软雅黑" panose="020B0503020204020204" pitchFamily="34" charset="-122"/>
              <a:ea typeface="微软雅黑" panose="020B0503020204020204" pitchFamily="34" charset="-122"/>
            </a:rPr>
            <a:t>驾驶模拟实验</a:t>
          </a:r>
        </a:p>
      </dgm:t>
    </dgm:pt>
    <dgm:pt modelId="{056A57FB-3E70-4AE9-B091-BF62BB6D1D31}" type="sibTrans" cxnId="{41484F2A-711C-4AD3-A712-1E74039A64E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937D198-4647-481D-ACC7-A8B816CB5E12}" type="parTrans" cxnId="{41484F2A-711C-4AD3-A712-1E74039A64EF}">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0541BFC-3CD0-44DE-A943-AA6744124202}">
      <dgm:prSet custT="1"/>
      <dgm:spPr/>
      <dgm:t>
        <a:bodyPr/>
        <a:lstStyle/>
        <a:p>
          <a:r>
            <a:rPr lang="zh-CN" altLang="en-US" sz="1200" dirty="0">
              <a:latin typeface="微软雅黑" panose="020B0503020204020204" pitchFamily="34" charset="-122"/>
              <a:ea typeface="微软雅黑" panose="020B0503020204020204" pitchFamily="34" charset="-122"/>
            </a:rPr>
            <a:t>音乐的影响</a:t>
          </a:r>
        </a:p>
      </dgm:t>
    </dgm:pt>
    <dgm:pt modelId="{DF0039B7-A462-45D0-A98A-5848B385E707}" type="sibTrans" cxnId="{04EA4D0F-F984-4E97-9710-0B315AC0FF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5A1418-BA89-4324-9E18-4760B0D6E87C}" type="parTrans" cxnId="{04EA4D0F-F984-4E97-9710-0B315AC0FF79}">
      <dgm:prSet custT="1"/>
      <dgm:spPr/>
      <dgm:t>
        <a:bodyPr/>
        <a:lstStyle/>
        <a:p>
          <a:endParaRPr lang="zh-CN" altLang="en-US" sz="1200">
            <a:latin typeface="微软雅黑" panose="020B0503020204020204" pitchFamily="34" charset="-122"/>
            <a:ea typeface="微软雅黑" panose="020B0503020204020204" pitchFamily="34" charset="-122"/>
          </a:endParaRPr>
        </a:p>
      </dgm:t>
    </dgm:pt>
    <dgm:pt modelId="{BA4F5A31-EB5A-4CA0-BE3C-792B4A0BBB67}">
      <dgm:prSet custT="1"/>
      <dgm:spPr/>
      <dgm:t>
        <a:bodyPr/>
        <a:lstStyle/>
        <a:p>
          <a:r>
            <a:rPr lang="zh-CN" altLang="en-US" sz="1200" dirty="0">
              <a:latin typeface="微软雅黑" panose="020B0503020204020204" pitchFamily="34" charset="-122"/>
              <a:ea typeface="微软雅黑" panose="020B0503020204020204" pitchFamily="34" charset="-122"/>
            </a:rPr>
            <a:t>新手驾驶人</a:t>
          </a:r>
        </a:p>
      </dgm:t>
    </dgm:pt>
    <dgm:pt modelId="{BF58E077-4EA3-4770-B8CC-03C4B70B1C59}" type="parTrans" cxnId="{BCCE63FB-FBCC-455F-AA65-304D49E1183C}">
      <dgm:prSet/>
      <dgm:spPr/>
      <dgm:t>
        <a:bodyPr/>
        <a:lstStyle/>
        <a:p>
          <a:endParaRPr lang="zh-CN" altLang="en-US"/>
        </a:p>
      </dgm:t>
    </dgm:pt>
    <dgm:pt modelId="{F130111E-B614-41B7-A470-B054F663BDA7}" type="sibTrans" cxnId="{BCCE63FB-FBCC-455F-AA65-304D49E1183C}">
      <dgm:prSet/>
      <dgm:spPr/>
      <dgm:t>
        <a:bodyPr/>
        <a:lstStyle/>
        <a:p>
          <a:endParaRPr lang="zh-CN" altLang="en-US"/>
        </a:p>
      </dgm:t>
    </dgm:pt>
    <dgm:pt modelId="{8716F142-4EBB-4BC0-B208-8EEABAC150F1}">
      <dgm:prSet custT="1"/>
      <dgm:spPr/>
      <dgm:t>
        <a:bodyPr/>
        <a:lstStyle/>
        <a:p>
          <a:r>
            <a:rPr lang="zh-CN" altLang="en-US" sz="1200" dirty="0">
              <a:latin typeface="微软雅黑" panose="020B0503020204020204" pitchFamily="34" charset="-122"/>
              <a:ea typeface="微软雅黑" panose="020B0503020204020204" pitchFamily="34" charset="-122"/>
            </a:rPr>
            <a:t>进一步实验</a:t>
          </a:r>
        </a:p>
      </dgm:t>
    </dgm:pt>
    <dgm:pt modelId="{F511E276-D6E3-44F9-A697-C4581451B215}" type="parTrans" cxnId="{0601DB32-3E09-4BDC-B635-FA562821902E}">
      <dgm:prSet/>
      <dgm:spPr/>
      <dgm:t>
        <a:bodyPr/>
        <a:lstStyle/>
        <a:p>
          <a:endParaRPr lang="zh-CN" altLang="en-US"/>
        </a:p>
      </dgm:t>
    </dgm:pt>
    <dgm:pt modelId="{95F321EC-17F7-4924-B8CC-C89343CB7224}" type="sibTrans" cxnId="{0601DB32-3E09-4BDC-B635-FA562821902E}">
      <dgm:prSet/>
      <dgm:spPr/>
      <dgm:t>
        <a:bodyPr/>
        <a:lstStyle/>
        <a:p>
          <a:endParaRPr lang="zh-CN" altLang="en-US"/>
        </a:p>
      </dgm:t>
    </dgm:pt>
    <dgm:pt modelId="{8F896274-4600-4B60-B31D-473E14C89362}" type="pres">
      <dgm:prSet presAssocID="{93E2C442-C2E6-47E3-90FF-08D85F6D01F2}" presName="diagram" presStyleCnt="0">
        <dgm:presLayoutVars>
          <dgm:chPref val="1"/>
          <dgm:dir/>
          <dgm:animOne val="branch"/>
          <dgm:animLvl val="lvl"/>
          <dgm:resizeHandles val="exact"/>
        </dgm:presLayoutVars>
      </dgm:prSet>
      <dgm:spPr/>
    </dgm:pt>
    <dgm:pt modelId="{E8F89A15-369B-499F-8273-C6E619516EC3}" type="pres">
      <dgm:prSet presAssocID="{C67529BA-0803-4EB8-878C-CE10FD1959A2}" presName="root1" presStyleCnt="0"/>
      <dgm:spPr/>
    </dgm:pt>
    <dgm:pt modelId="{B79C22D3-0248-459F-BA3B-828A039367AA}" type="pres">
      <dgm:prSet presAssocID="{C67529BA-0803-4EB8-878C-CE10FD1959A2}" presName="LevelOneTextNode" presStyleLbl="node0" presStyleIdx="0" presStyleCnt="1">
        <dgm:presLayoutVars>
          <dgm:chPref val="3"/>
        </dgm:presLayoutVars>
      </dgm:prSet>
      <dgm:spPr/>
    </dgm:pt>
    <dgm:pt modelId="{1B3FD1A3-4DFA-42E4-AC82-5C221DA38F19}" type="pres">
      <dgm:prSet presAssocID="{C67529BA-0803-4EB8-878C-CE10FD1959A2}" presName="level2hierChild" presStyleCnt="0"/>
      <dgm:spPr/>
    </dgm:pt>
    <dgm:pt modelId="{E6606138-7E05-4165-941C-9C69710292E4}" type="pres">
      <dgm:prSet presAssocID="{B5233FA9-E549-45F9-85C4-D207817C4AE4}" presName="conn2-1" presStyleLbl="parChTrans1D2" presStyleIdx="0" presStyleCnt="4"/>
      <dgm:spPr/>
    </dgm:pt>
    <dgm:pt modelId="{34D888D1-D1FE-4C06-B5AC-9FF1BD66EC4A}" type="pres">
      <dgm:prSet presAssocID="{B5233FA9-E549-45F9-85C4-D207817C4AE4}" presName="connTx" presStyleLbl="parChTrans1D2" presStyleIdx="0" presStyleCnt="4"/>
      <dgm:spPr/>
    </dgm:pt>
    <dgm:pt modelId="{A247200A-1C65-482A-8CF1-ADEC4D9C3965}" type="pres">
      <dgm:prSet presAssocID="{BDCDFED7-BCDA-48D4-B2D5-0D3B04AB7C2B}" presName="root2" presStyleCnt="0"/>
      <dgm:spPr/>
    </dgm:pt>
    <dgm:pt modelId="{D70318BE-8F19-48F6-92BF-FF0680A60572}" type="pres">
      <dgm:prSet presAssocID="{BDCDFED7-BCDA-48D4-B2D5-0D3B04AB7C2B}" presName="LevelTwoTextNode" presStyleLbl="node2" presStyleIdx="0" presStyleCnt="4" custScaleX="218197">
        <dgm:presLayoutVars>
          <dgm:chPref val="3"/>
        </dgm:presLayoutVars>
      </dgm:prSet>
      <dgm:spPr/>
    </dgm:pt>
    <dgm:pt modelId="{FCDC9AE3-57B8-44A7-A9FE-A538B4AEF9B2}" type="pres">
      <dgm:prSet presAssocID="{BDCDFED7-BCDA-48D4-B2D5-0D3B04AB7C2B}" presName="level3hierChild" presStyleCnt="0"/>
      <dgm:spPr/>
    </dgm:pt>
    <dgm:pt modelId="{3629E879-0F98-4D95-A877-8D2958035F48}" type="pres">
      <dgm:prSet presAssocID="{9F2A9B18-0B4C-442A-A646-34EA5267CBEF}" presName="conn2-1" presStyleLbl="parChTrans1D3" presStyleIdx="0" presStyleCnt="9"/>
      <dgm:spPr/>
    </dgm:pt>
    <dgm:pt modelId="{8678DF90-4546-43CB-B47B-B37DA5BC52E3}" type="pres">
      <dgm:prSet presAssocID="{9F2A9B18-0B4C-442A-A646-34EA5267CBEF}" presName="connTx" presStyleLbl="parChTrans1D3" presStyleIdx="0" presStyleCnt="9"/>
      <dgm:spPr/>
    </dgm:pt>
    <dgm:pt modelId="{E7B4C57B-DF09-46D4-8992-57282FDB2F4C}" type="pres">
      <dgm:prSet presAssocID="{77D2351F-D4AC-4345-B98C-21D07C90DAFC}" presName="root2" presStyleCnt="0"/>
      <dgm:spPr/>
    </dgm:pt>
    <dgm:pt modelId="{AF255C5A-6B97-49D1-A32B-37157D9B36AA}" type="pres">
      <dgm:prSet presAssocID="{77D2351F-D4AC-4345-B98C-21D07C90DAFC}" presName="LevelTwoTextNode" presStyleLbl="node3" presStyleIdx="0" presStyleCnt="9">
        <dgm:presLayoutVars>
          <dgm:chPref val="3"/>
        </dgm:presLayoutVars>
      </dgm:prSet>
      <dgm:spPr/>
    </dgm:pt>
    <dgm:pt modelId="{BA706B63-67CF-4C9E-9655-CD898F5DB085}" type="pres">
      <dgm:prSet presAssocID="{77D2351F-D4AC-4345-B98C-21D07C90DAFC}" presName="level3hierChild" presStyleCnt="0"/>
      <dgm:spPr/>
    </dgm:pt>
    <dgm:pt modelId="{D577F54C-D522-4D87-A30E-A667D62AC7FA}" type="pres">
      <dgm:prSet presAssocID="{B842FDA3-7BF0-4282-AB2E-82F0C70FC30C}" presName="conn2-1" presStyleLbl="parChTrans1D4" presStyleIdx="0" presStyleCnt="12"/>
      <dgm:spPr/>
    </dgm:pt>
    <dgm:pt modelId="{DBD1AC7F-6AAD-4981-99BC-FF0AD884F724}" type="pres">
      <dgm:prSet presAssocID="{B842FDA3-7BF0-4282-AB2E-82F0C70FC30C}" presName="connTx" presStyleLbl="parChTrans1D4" presStyleIdx="0" presStyleCnt="12"/>
      <dgm:spPr/>
    </dgm:pt>
    <dgm:pt modelId="{804176FC-45D2-4038-9F6D-F72F34BE78CA}" type="pres">
      <dgm:prSet presAssocID="{4B2BE4B8-4C0D-4B7A-A9AE-5368555E777B}" presName="root2" presStyleCnt="0"/>
      <dgm:spPr/>
    </dgm:pt>
    <dgm:pt modelId="{055DBDBA-D378-4F5E-B9D7-5A8879B8F8DD}" type="pres">
      <dgm:prSet presAssocID="{4B2BE4B8-4C0D-4B7A-A9AE-5368555E777B}" presName="LevelTwoTextNode" presStyleLbl="node4" presStyleIdx="0" presStyleCnt="12">
        <dgm:presLayoutVars>
          <dgm:chPref val="3"/>
        </dgm:presLayoutVars>
      </dgm:prSet>
      <dgm:spPr/>
    </dgm:pt>
    <dgm:pt modelId="{3461EB84-042D-4580-A2BF-96CDF54D0CAC}" type="pres">
      <dgm:prSet presAssocID="{4B2BE4B8-4C0D-4B7A-A9AE-5368555E777B}" presName="level3hierChild" presStyleCnt="0"/>
      <dgm:spPr/>
    </dgm:pt>
    <dgm:pt modelId="{45589D67-AED6-4F4C-946F-A99AA501F0C6}" type="pres">
      <dgm:prSet presAssocID="{D7E8B2F0-2A1D-4731-A926-D8B708CF4189}" presName="conn2-1" presStyleLbl="parChTrans1D4" presStyleIdx="1" presStyleCnt="12"/>
      <dgm:spPr/>
    </dgm:pt>
    <dgm:pt modelId="{8976784B-CAA6-4372-BF28-1B937AE29CF9}" type="pres">
      <dgm:prSet presAssocID="{D7E8B2F0-2A1D-4731-A926-D8B708CF4189}" presName="connTx" presStyleLbl="parChTrans1D4" presStyleIdx="1" presStyleCnt="12"/>
      <dgm:spPr/>
    </dgm:pt>
    <dgm:pt modelId="{EE2C8585-0F00-4E83-9A09-05EFB43E37C8}" type="pres">
      <dgm:prSet presAssocID="{E9C9B658-6450-4E5B-87D0-D03BBE2FE197}" presName="root2" presStyleCnt="0"/>
      <dgm:spPr/>
    </dgm:pt>
    <dgm:pt modelId="{3E797A75-C20E-47D2-9BA0-C5BF32687B0A}" type="pres">
      <dgm:prSet presAssocID="{E9C9B658-6450-4E5B-87D0-D03BBE2FE197}" presName="LevelTwoTextNode" presStyleLbl="node4" presStyleIdx="1" presStyleCnt="12">
        <dgm:presLayoutVars>
          <dgm:chPref val="3"/>
        </dgm:presLayoutVars>
      </dgm:prSet>
      <dgm:spPr/>
    </dgm:pt>
    <dgm:pt modelId="{3699CED8-9459-41AC-91D4-879D54F0AF16}" type="pres">
      <dgm:prSet presAssocID="{E9C9B658-6450-4E5B-87D0-D03BBE2FE197}" presName="level3hierChild" presStyleCnt="0"/>
      <dgm:spPr/>
    </dgm:pt>
    <dgm:pt modelId="{80B5AFD7-61DC-4DBD-8CDA-B12F49F62682}" type="pres">
      <dgm:prSet presAssocID="{DA27AD1E-D429-4147-9ED1-133FA49BCC31}" presName="conn2-1" presStyleLbl="parChTrans1D3" presStyleIdx="1" presStyleCnt="9"/>
      <dgm:spPr/>
    </dgm:pt>
    <dgm:pt modelId="{4E5F2A01-B388-4648-B3B8-A1D33966A33F}" type="pres">
      <dgm:prSet presAssocID="{DA27AD1E-D429-4147-9ED1-133FA49BCC31}" presName="connTx" presStyleLbl="parChTrans1D3" presStyleIdx="1" presStyleCnt="9"/>
      <dgm:spPr/>
    </dgm:pt>
    <dgm:pt modelId="{E532D6CF-A395-4185-A849-7E435C0D94F2}" type="pres">
      <dgm:prSet presAssocID="{9AF1E812-7B9F-4CEC-B47D-6FB72AC19AD8}" presName="root2" presStyleCnt="0"/>
      <dgm:spPr/>
    </dgm:pt>
    <dgm:pt modelId="{86BD76CD-5EE2-4A0C-8676-3F6B5C2D5191}" type="pres">
      <dgm:prSet presAssocID="{9AF1E812-7B9F-4CEC-B47D-6FB72AC19AD8}" presName="LevelTwoTextNode" presStyleLbl="node3" presStyleIdx="1" presStyleCnt="9">
        <dgm:presLayoutVars>
          <dgm:chPref val="3"/>
        </dgm:presLayoutVars>
      </dgm:prSet>
      <dgm:spPr/>
    </dgm:pt>
    <dgm:pt modelId="{84198E9B-074C-4101-A5C2-AA0056EC4E7D}" type="pres">
      <dgm:prSet presAssocID="{9AF1E812-7B9F-4CEC-B47D-6FB72AC19AD8}" presName="level3hierChild" presStyleCnt="0"/>
      <dgm:spPr/>
    </dgm:pt>
    <dgm:pt modelId="{F8C1457B-B429-4541-BCF6-D04EA090E47B}" type="pres">
      <dgm:prSet presAssocID="{10E35A07-437F-47D4-B831-6A52CCC5C58F}" presName="conn2-1" presStyleLbl="parChTrans1D2" presStyleIdx="1" presStyleCnt="4"/>
      <dgm:spPr/>
    </dgm:pt>
    <dgm:pt modelId="{E1BE5429-C8A0-478E-993E-BFC7355007B9}" type="pres">
      <dgm:prSet presAssocID="{10E35A07-437F-47D4-B831-6A52CCC5C58F}" presName="connTx" presStyleLbl="parChTrans1D2" presStyleIdx="1" presStyleCnt="4"/>
      <dgm:spPr/>
    </dgm:pt>
    <dgm:pt modelId="{7682138A-CCB0-47E4-B881-19D897F1E384}" type="pres">
      <dgm:prSet presAssocID="{CAF92C75-4155-482E-B28B-0C4FAC957F42}" presName="root2" presStyleCnt="0"/>
      <dgm:spPr/>
    </dgm:pt>
    <dgm:pt modelId="{7468B178-171F-48B1-B6F5-57EB31E5A67B}" type="pres">
      <dgm:prSet presAssocID="{CAF92C75-4155-482E-B28B-0C4FAC957F42}" presName="LevelTwoTextNode" presStyleLbl="node2" presStyleIdx="1" presStyleCnt="4" custScaleX="267279">
        <dgm:presLayoutVars>
          <dgm:chPref val="3"/>
        </dgm:presLayoutVars>
      </dgm:prSet>
      <dgm:spPr/>
    </dgm:pt>
    <dgm:pt modelId="{18F385AA-4C7C-4FE7-8247-201304342562}" type="pres">
      <dgm:prSet presAssocID="{CAF92C75-4155-482E-B28B-0C4FAC957F42}" presName="level3hierChild" presStyleCnt="0"/>
      <dgm:spPr/>
    </dgm:pt>
    <dgm:pt modelId="{EEF1BD71-CFF2-495F-8886-5D196E9D6BCE}" type="pres">
      <dgm:prSet presAssocID="{B1D02407-F4D1-4E9B-B69E-93E496151232}" presName="conn2-1" presStyleLbl="parChTrans1D3" presStyleIdx="2" presStyleCnt="9"/>
      <dgm:spPr/>
    </dgm:pt>
    <dgm:pt modelId="{D476C60B-19EE-45D9-A807-49F5BE5BC994}" type="pres">
      <dgm:prSet presAssocID="{B1D02407-F4D1-4E9B-B69E-93E496151232}" presName="connTx" presStyleLbl="parChTrans1D3" presStyleIdx="2" presStyleCnt="9"/>
      <dgm:spPr/>
    </dgm:pt>
    <dgm:pt modelId="{E82B3D98-2E72-4E18-8F3F-06F1F3CC5ACB}" type="pres">
      <dgm:prSet presAssocID="{8CD002AF-516E-4C5B-B6AB-4FCD3BD49E83}" presName="root2" presStyleCnt="0"/>
      <dgm:spPr/>
    </dgm:pt>
    <dgm:pt modelId="{592F3563-F71D-4872-954D-554430274955}" type="pres">
      <dgm:prSet presAssocID="{8CD002AF-516E-4C5B-B6AB-4FCD3BD49E83}" presName="LevelTwoTextNode" presStyleLbl="node3" presStyleIdx="2" presStyleCnt="9">
        <dgm:presLayoutVars>
          <dgm:chPref val="3"/>
        </dgm:presLayoutVars>
      </dgm:prSet>
      <dgm:spPr/>
    </dgm:pt>
    <dgm:pt modelId="{1D84B542-11FF-472F-B08E-9E8D679B37E5}" type="pres">
      <dgm:prSet presAssocID="{8CD002AF-516E-4C5B-B6AB-4FCD3BD49E83}" presName="level3hierChild" presStyleCnt="0"/>
      <dgm:spPr/>
    </dgm:pt>
    <dgm:pt modelId="{5F432720-140B-49D6-BC9B-048322C85F01}" type="pres">
      <dgm:prSet presAssocID="{09C6DA11-F48A-4FBE-9D22-B970A3EF260D}" presName="conn2-1" presStyleLbl="parChTrans1D4" presStyleIdx="2" presStyleCnt="12"/>
      <dgm:spPr/>
    </dgm:pt>
    <dgm:pt modelId="{428D763A-AAAC-417C-B58C-A43831C31DB9}" type="pres">
      <dgm:prSet presAssocID="{09C6DA11-F48A-4FBE-9D22-B970A3EF260D}" presName="connTx" presStyleLbl="parChTrans1D4" presStyleIdx="2" presStyleCnt="12"/>
      <dgm:spPr/>
    </dgm:pt>
    <dgm:pt modelId="{16406132-7585-413C-A948-26812502F58E}" type="pres">
      <dgm:prSet presAssocID="{D2DDB74C-EB92-4697-92B8-93F9106AAE3D}" presName="root2" presStyleCnt="0"/>
      <dgm:spPr/>
    </dgm:pt>
    <dgm:pt modelId="{64F60541-375B-4EEC-BA8D-9A60FF2DF0B8}" type="pres">
      <dgm:prSet presAssocID="{D2DDB74C-EB92-4697-92B8-93F9106AAE3D}" presName="LevelTwoTextNode" presStyleLbl="node4" presStyleIdx="2" presStyleCnt="12">
        <dgm:presLayoutVars>
          <dgm:chPref val="3"/>
        </dgm:presLayoutVars>
      </dgm:prSet>
      <dgm:spPr/>
    </dgm:pt>
    <dgm:pt modelId="{66489E27-A184-4C50-8FA1-55C711EAB10E}" type="pres">
      <dgm:prSet presAssocID="{D2DDB74C-EB92-4697-92B8-93F9106AAE3D}" presName="level3hierChild" presStyleCnt="0"/>
      <dgm:spPr/>
    </dgm:pt>
    <dgm:pt modelId="{426C5762-907C-44C1-B901-6C89F6A45F19}" type="pres">
      <dgm:prSet presAssocID="{876F5B71-A7DB-4475-A7BA-AFAF79416C89}" presName="conn2-1" presStyleLbl="parChTrans1D3" presStyleIdx="3" presStyleCnt="9"/>
      <dgm:spPr/>
    </dgm:pt>
    <dgm:pt modelId="{3C57186A-D316-4F89-85E9-70437E9305B2}" type="pres">
      <dgm:prSet presAssocID="{876F5B71-A7DB-4475-A7BA-AFAF79416C89}" presName="connTx" presStyleLbl="parChTrans1D3" presStyleIdx="3" presStyleCnt="9"/>
      <dgm:spPr/>
    </dgm:pt>
    <dgm:pt modelId="{F5713D98-3529-4E18-998A-C2837E01C7DE}" type="pres">
      <dgm:prSet presAssocID="{BB55205F-EEDA-444F-97EC-90B7109DBF23}" presName="root2" presStyleCnt="0"/>
      <dgm:spPr/>
    </dgm:pt>
    <dgm:pt modelId="{0B9F62C0-B672-4E9F-9C56-7DF50A17CF25}" type="pres">
      <dgm:prSet presAssocID="{BB55205F-EEDA-444F-97EC-90B7109DBF23}" presName="LevelTwoTextNode" presStyleLbl="node3" presStyleIdx="3" presStyleCnt="9">
        <dgm:presLayoutVars>
          <dgm:chPref val="3"/>
        </dgm:presLayoutVars>
      </dgm:prSet>
      <dgm:spPr/>
    </dgm:pt>
    <dgm:pt modelId="{8A433DB6-7D70-4C08-B835-ABEEB18C86FA}" type="pres">
      <dgm:prSet presAssocID="{BB55205F-EEDA-444F-97EC-90B7109DBF23}" presName="level3hierChild" presStyleCnt="0"/>
      <dgm:spPr/>
    </dgm:pt>
    <dgm:pt modelId="{33B4BBD6-D194-4202-B2C9-070A3CBEFE5B}" type="pres">
      <dgm:prSet presAssocID="{319C4637-4C10-4851-B958-2DE4FBE67C03}" presName="conn2-1" presStyleLbl="parChTrans1D4" presStyleIdx="3" presStyleCnt="12"/>
      <dgm:spPr/>
    </dgm:pt>
    <dgm:pt modelId="{66EC36D0-9873-41A3-92B6-E5819A80EEC0}" type="pres">
      <dgm:prSet presAssocID="{319C4637-4C10-4851-B958-2DE4FBE67C03}" presName="connTx" presStyleLbl="parChTrans1D4" presStyleIdx="3" presStyleCnt="12"/>
      <dgm:spPr/>
    </dgm:pt>
    <dgm:pt modelId="{5577A6B0-02C1-4E25-9AE6-CB00D52248FD}" type="pres">
      <dgm:prSet presAssocID="{A13D6683-91E4-410E-AA73-D433251544AB}" presName="root2" presStyleCnt="0"/>
      <dgm:spPr/>
    </dgm:pt>
    <dgm:pt modelId="{8D810A19-7C76-4BA2-8C24-60CE92E1A120}" type="pres">
      <dgm:prSet presAssocID="{A13D6683-91E4-410E-AA73-D433251544AB}" presName="LevelTwoTextNode" presStyleLbl="node4" presStyleIdx="3" presStyleCnt="12">
        <dgm:presLayoutVars>
          <dgm:chPref val="3"/>
        </dgm:presLayoutVars>
      </dgm:prSet>
      <dgm:spPr/>
    </dgm:pt>
    <dgm:pt modelId="{23074380-21BD-494E-B223-B467A2029A0A}" type="pres">
      <dgm:prSet presAssocID="{A13D6683-91E4-410E-AA73-D433251544AB}" presName="level3hierChild" presStyleCnt="0"/>
      <dgm:spPr/>
    </dgm:pt>
    <dgm:pt modelId="{A13421B0-0685-44E6-9888-7BCA883890A9}" type="pres">
      <dgm:prSet presAssocID="{6E0938B2-0E2E-43FE-9A51-63EEBB4F6EC5}" presName="conn2-1" presStyleLbl="parChTrans1D3" presStyleIdx="4" presStyleCnt="9"/>
      <dgm:spPr/>
    </dgm:pt>
    <dgm:pt modelId="{85B3219B-090B-40EF-8F31-FE4C5E36D91D}" type="pres">
      <dgm:prSet presAssocID="{6E0938B2-0E2E-43FE-9A51-63EEBB4F6EC5}" presName="connTx" presStyleLbl="parChTrans1D3" presStyleIdx="4" presStyleCnt="9"/>
      <dgm:spPr/>
    </dgm:pt>
    <dgm:pt modelId="{5EF83D81-3BEE-4607-9852-D3E92340C903}" type="pres">
      <dgm:prSet presAssocID="{88905B36-F299-420D-A2A8-AB38A41CC0B5}" presName="root2" presStyleCnt="0"/>
      <dgm:spPr/>
    </dgm:pt>
    <dgm:pt modelId="{3C4A1C68-BBB7-4B4A-A2F6-D702D93BE9C0}" type="pres">
      <dgm:prSet presAssocID="{88905B36-F299-420D-A2A8-AB38A41CC0B5}" presName="LevelTwoTextNode" presStyleLbl="node3" presStyleIdx="4" presStyleCnt="9">
        <dgm:presLayoutVars>
          <dgm:chPref val="3"/>
        </dgm:presLayoutVars>
      </dgm:prSet>
      <dgm:spPr/>
    </dgm:pt>
    <dgm:pt modelId="{18566BA0-9233-40D0-B949-D2075F3C92D6}" type="pres">
      <dgm:prSet presAssocID="{88905B36-F299-420D-A2A8-AB38A41CC0B5}" presName="level3hierChild" presStyleCnt="0"/>
      <dgm:spPr/>
    </dgm:pt>
    <dgm:pt modelId="{AC7A4D91-C618-485D-A95E-028FA12BA729}" type="pres">
      <dgm:prSet presAssocID="{02C04959-99D9-4AE3-8B9B-9F571341861C}" presName="conn2-1" presStyleLbl="parChTrans1D4" presStyleIdx="4" presStyleCnt="12"/>
      <dgm:spPr/>
    </dgm:pt>
    <dgm:pt modelId="{B116BD65-8025-45CA-A043-9B983711A7E0}" type="pres">
      <dgm:prSet presAssocID="{02C04959-99D9-4AE3-8B9B-9F571341861C}" presName="connTx" presStyleLbl="parChTrans1D4" presStyleIdx="4" presStyleCnt="12"/>
      <dgm:spPr/>
    </dgm:pt>
    <dgm:pt modelId="{0017ABEB-AA06-4DD0-9A81-01E62C87AF02}" type="pres">
      <dgm:prSet presAssocID="{AE75E5AC-783C-443E-8822-2CF95993C7B1}" presName="root2" presStyleCnt="0"/>
      <dgm:spPr/>
    </dgm:pt>
    <dgm:pt modelId="{7DD59F33-E345-40B2-9080-5CD74F482C29}" type="pres">
      <dgm:prSet presAssocID="{AE75E5AC-783C-443E-8822-2CF95993C7B1}" presName="LevelTwoTextNode" presStyleLbl="node4" presStyleIdx="4" presStyleCnt="12">
        <dgm:presLayoutVars>
          <dgm:chPref val="3"/>
        </dgm:presLayoutVars>
      </dgm:prSet>
      <dgm:spPr/>
    </dgm:pt>
    <dgm:pt modelId="{F49E3ADC-306E-4603-8F39-620CDD4AE552}" type="pres">
      <dgm:prSet presAssocID="{AE75E5AC-783C-443E-8822-2CF95993C7B1}" presName="level3hierChild" presStyleCnt="0"/>
      <dgm:spPr/>
    </dgm:pt>
    <dgm:pt modelId="{A3F0722D-42BC-4E53-B216-B51EB63C2CE9}" type="pres">
      <dgm:prSet presAssocID="{7A189357-D6B9-4A00-855E-50D7F2ED5973}" presName="conn2-1" presStyleLbl="parChTrans1D4" presStyleIdx="5" presStyleCnt="12"/>
      <dgm:spPr/>
    </dgm:pt>
    <dgm:pt modelId="{D5CF623E-7681-4B2F-BE10-0783BA57DD78}" type="pres">
      <dgm:prSet presAssocID="{7A189357-D6B9-4A00-855E-50D7F2ED5973}" presName="connTx" presStyleLbl="parChTrans1D4" presStyleIdx="5" presStyleCnt="12"/>
      <dgm:spPr/>
    </dgm:pt>
    <dgm:pt modelId="{9F6113C8-9C44-45F0-80A9-951D1379862A}" type="pres">
      <dgm:prSet presAssocID="{C1EE0E02-DE13-45AC-A33F-69CCDC2C20D9}" presName="root2" presStyleCnt="0"/>
      <dgm:spPr/>
    </dgm:pt>
    <dgm:pt modelId="{53F7731E-0ADC-4B40-9D76-346FC99925E9}" type="pres">
      <dgm:prSet presAssocID="{C1EE0E02-DE13-45AC-A33F-69CCDC2C20D9}" presName="LevelTwoTextNode" presStyleLbl="node4" presStyleIdx="5" presStyleCnt="12">
        <dgm:presLayoutVars>
          <dgm:chPref val="3"/>
        </dgm:presLayoutVars>
      </dgm:prSet>
      <dgm:spPr/>
    </dgm:pt>
    <dgm:pt modelId="{CEC4922C-143D-4570-A98C-CAB53FA42BB8}" type="pres">
      <dgm:prSet presAssocID="{C1EE0E02-DE13-45AC-A33F-69CCDC2C20D9}" presName="level3hierChild" presStyleCnt="0"/>
      <dgm:spPr/>
    </dgm:pt>
    <dgm:pt modelId="{EC5C9627-349B-416E-A4A8-EA74E259F9AB}" type="pres">
      <dgm:prSet presAssocID="{A937D198-4647-481D-ACC7-A8B816CB5E12}" presName="conn2-1" presStyleLbl="parChTrans1D3" presStyleIdx="5" presStyleCnt="9"/>
      <dgm:spPr/>
    </dgm:pt>
    <dgm:pt modelId="{767303DC-EE8C-4188-90DA-11D2AE53C7AF}" type="pres">
      <dgm:prSet presAssocID="{A937D198-4647-481D-ACC7-A8B816CB5E12}" presName="connTx" presStyleLbl="parChTrans1D3" presStyleIdx="5" presStyleCnt="9"/>
      <dgm:spPr/>
    </dgm:pt>
    <dgm:pt modelId="{AD25587A-EA8C-49C2-9082-00CEBDCB8E1C}" type="pres">
      <dgm:prSet presAssocID="{5CB873E7-1B25-4263-AB90-CE3E1538863E}" presName="root2" presStyleCnt="0"/>
      <dgm:spPr/>
    </dgm:pt>
    <dgm:pt modelId="{FC9273C5-921C-4E99-8257-2BEA220EC52A}" type="pres">
      <dgm:prSet presAssocID="{5CB873E7-1B25-4263-AB90-CE3E1538863E}" presName="LevelTwoTextNode" presStyleLbl="node3" presStyleIdx="5" presStyleCnt="9" custLinFactNeighborY="-3214">
        <dgm:presLayoutVars>
          <dgm:chPref val="3"/>
        </dgm:presLayoutVars>
      </dgm:prSet>
      <dgm:spPr/>
    </dgm:pt>
    <dgm:pt modelId="{3752B22D-7E0F-47B8-8412-257B2461F1DF}" type="pres">
      <dgm:prSet presAssocID="{5CB873E7-1B25-4263-AB90-CE3E1538863E}" presName="level3hierChild" presStyleCnt="0"/>
      <dgm:spPr/>
    </dgm:pt>
    <dgm:pt modelId="{87349D4E-BB6E-4A3C-9A27-08A20E862576}" type="pres">
      <dgm:prSet presAssocID="{EFD72097-8193-4F3A-A065-94627EED2018}" presName="conn2-1" presStyleLbl="parChTrans1D2" presStyleIdx="2" presStyleCnt="4"/>
      <dgm:spPr/>
    </dgm:pt>
    <dgm:pt modelId="{55198295-A5D0-4E57-AB94-186ECFCCD21F}" type="pres">
      <dgm:prSet presAssocID="{EFD72097-8193-4F3A-A065-94627EED2018}" presName="connTx" presStyleLbl="parChTrans1D2" presStyleIdx="2" presStyleCnt="4"/>
      <dgm:spPr/>
    </dgm:pt>
    <dgm:pt modelId="{87F052AF-0FE6-4280-8E4B-90C1517B49FE}" type="pres">
      <dgm:prSet presAssocID="{3094F3E4-9B5F-4DCF-8011-24D9A13584C3}" presName="root2" presStyleCnt="0"/>
      <dgm:spPr/>
    </dgm:pt>
    <dgm:pt modelId="{16A1508C-4A59-4CD1-80D6-C5D5E98F30DF}" type="pres">
      <dgm:prSet presAssocID="{3094F3E4-9B5F-4DCF-8011-24D9A13584C3}" presName="LevelTwoTextNode" presStyleLbl="node2" presStyleIdx="2" presStyleCnt="4" custScaleX="254843" custLinFactNeighborX="2909" custLinFactNeighborY="-54807">
        <dgm:presLayoutVars>
          <dgm:chPref val="3"/>
        </dgm:presLayoutVars>
      </dgm:prSet>
      <dgm:spPr/>
    </dgm:pt>
    <dgm:pt modelId="{E3F99787-312B-46DE-99EF-FB7106F1C6C3}" type="pres">
      <dgm:prSet presAssocID="{3094F3E4-9B5F-4DCF-8011-24D9A13584C3}" presName="level3hierChild" presStyleCnt="0"/>
      <dgm:spPr/>
    </dgm:pt>
    <dgm:pt modelId="{B518CC00-3F5E-4D32-9BB5-54EC873981F1}" type="pres">
      <dgm:prSet presAssocID="{135A1418-BA89-4324-9E18-4760B0D6E87C}" presName="conn2-1" presStyleLbl="parChTrans1D3" presStyleIdx="6" presStyleCnt="9"/>
      <dgm:spPr/>
    </dgm:pt>
    <dgm:pt modelId="{F8F59081-08B9-436E-9936-B9428B2816D0}" type="pres">
      <dgm:prSet presAssocID="{135A1418-BA89-4324-9E18-4760B0D6E87C}" presName="connTx" presStyleLbl="parChTrans1D3" presStyleIdx="6" presStyleCnt="9"/>
      <dgm:spPr/>
    </dgm:pt>
    <dgm:pt modelId="{86288BD2-FB1C-4CF1-8589-4D00393A6DDF}" type="pres">
      <dgm:prSet presAssocID="{B0541BFC-3CD0-44DE-A943-AA6744124202}" presName="root2" presStyleCnt="0"/>
      <dgm:spPr/>
    </dgm:pt>
    <dgm:pt modelId="{42907541-FD60-4683-98CE-019A778CA130}" type="pres">
      <dgm:prSet presAssocID="{B0541BFC-3CD0-44DE-A943-AA6744124202}" presName="LevelTwoTextNode" presStyleLbl="node3" presStyleIdx="6" presStyleCnt="9" custLinFactNeighborX="2909" custLinFactNeighborY="-54807">
        <dgm:presLayoutVars>
          <dgm:chPref val="3"/>
        </dgm:presLayoutVars>
      </dgm:prSet>
      <dgm:spPr/>
    </dgm:pt>
    <dgm:pt modelId="{09E2EE66-8848-4394-B9A9-3A203A0E6C4B}" type="pres">
      <dgm:prSet presAssocID="{B0541BFC-3CD0-44DE-A943-AA6744124202}" presName="level3hierChild" presStyleCnt="0"/>
      <dgm:spPr/>
    </dgm:pt>
    <dgm:pt modelId="{AE4D08D0-12D1-4822-85D0-356119FA4355}" type="pres">
      <dgm:prSet presAssocID="{F71C3CB8-ACEC-416B-A4C7-B4E67D5249A5}" presName="conn2-1" presStyleLbl="parChTrans1D4" presStyleIdx="6" presStyleCnt="12"/>
      <dgm:spPr/>
    </dgm:pt>
    <dgm:pt modelId="{5B00992F-76B6-41FE-9DEC-4CF8C5D3CB9A}" type="pres">
      <dgm:prSet presAssocID="{F71C3CB8-ACEC-416B-A4C7-B4E67D5249A5}" presName="connTx" presStyleLbl="parChTrans1D4" presStyleIdx="6" presStyleCnt="12"/>
      <dgm:spPr/>
    </dgm:pt>
    <dgm:pt modelId="{600A4A4B-C752-46B3-91B1-13D702C7C46F}" type="pres">
      <dgm:prSet presAssocID="{F6A69774-B75D-4574-9FED-9D9C6F8A4245}" presName="root2" presStyleCnt="0"/>
      <dgm:spPr/>
    </dgm:pt>
    <dgm:pt modelId="{E883C135-9038-403C-BCE4-DE922683359E}" type="pres">
      <dgm:prSet presAssocID="{F6A69774-B75D-4574-9FED-9D9C6F8A4245}" presName="LevelTwoTextNode" presStyleLbl="node4" presStyleIdx="6" presStyleCnt="12" custLinFactNeighborX="3634" custLinFactNeighborY="292">
        <dgm:presLayoutVars>
          <dgm:chPref val="3"/>
        </dgm:presLayoutVars>
      </dgm:prSet>
      <dgm:spPr/>
    </dgm:pt>
    <dgm:pt modelId="{81284D8A-F3C0-4D33-929F-5A5C69968767}" type="pres">
      <dgm:prSet presAssocID="{F6A69774-B75D-4574-9FED-9D9C6F8A4245}" presName="level3hierChild" presStyleCnt="0"/>
      <dgm:spPr/>
    </dgm:pt>
    <dgm:pt modelId="{AA9672D4-7F79-489E-89BD-21E93DC5AF4A}" type="pres">
      <dgm:prSet presAssocID="{F1319218-0B08-45BE-8E96-0BCE96FD3AA8}" presName="conn2-1" presStyleLbl="parChTrans1D4" presStyleIdx="7" presStyleCnt="12"/>
      <dgm:spPr/>
    </dgm:pt>
    <dgm:pt modelId="{0606798C-08F3-4450-9FA0-567815630BA9}" type="pres">
      <dgm:prSet presAssocID="{F1319218-0B08-45BE-8E96-0BCE96FD3AA8}" presName="connTx" presStyleLbl="parChTrans1D4" presStyleIdx="7" presStyleCnt="12"/>
      <dgm:spPr/>
    </dgm:pt>
    <dgm:pt modelId="{86C165DF-2169-426C-BB3C-AB4995301612}" type="pres">
      <dgm:prSet presAssocID="{B46DBA4A-76C4-4726-B794-D0D49778CC92}" presName="root2" presStyleCnt="0"/>
      <dgm:spPr/>
    </dgm:pt>
    <dgm:pt modelId="{7373C8C0-2135-40DA-89EB-DBD7CB824EF2}" type="pres">
      <dgm:prSet presAssocID="{B46DBA4A-76C4-4726-B794-D0D49778CC92}" presName="LevelTwoTextNode" presStyleLbl="node4" presStyleIdx="7" presStyleCnt="12" custLinFactNeighborX="3634" custLinFactNeighborY="292">
        <dgm:presLayoutVars>
          <dgm:chPref val="3"/>
        </dgm:presLayoutVars>
      </dgm:prSet>
      <dgm:spPr/>
    </dgm:pt>
    <dgm:pt modelId="{B43E0F39-43D1-406D-AEC9-972AF96B3C42}" type="pres">
      <dgm:prSet presAssocID="{B46DBA4A-76C4-4726-B794-D0D49778CC92}" presName="level3hierChild" presStyleCnt="0"/>
      <dgm:spPr/>
    </dgm:pt>
    <dgm:pt modelId="{DE7E0CDD-28F6-4519-9867-2CEBE55E6E1D}" type="pres">
      <dgm:prSet presAssocID="{091DB325-1A5D-4D9B-9E28-FA5793FC22FE}" presName="conn2-1" presStyleLbl="parChTrans1D4" presStyleIdx="8" presStyleCnt="12"/>
      <dgm:spPr/>
    </dgm:pt>
    <dgm:pt modelId="{B5CD8D4E-5E80-4470-A8C7-45792183AF20}" type="pres">
      <dgm:prSet presAssocID="{091DB325-1A5D-4D9B-9E28-FA5793FC22FE}" presName="connTx" presStyleLbl="parChTrans1D4" presStyleIdx="8" presStyleCnt="12"/>
      <dgm:spPr/>
    </dgm:pt>
    <dgm:pt modelId="{BFD381E4-3CDF-43E7-83AB-F54A6FB5B7FF}" type="pres">
      <dgm:prSet presAssocID="{22AD4714-0627-4BCE-81FD-9AADA7E5FC6A}" presName="root2" presStyleCnt="0"/>
      <dgm:spPr/>
    </dgm:pt>
    <dgm:pt modelId="{20D58BD7-4302-4543-BA27-3920F2D68212}" type="pres">
      <dgm:prSet presAssocID="{22AD4714-0627-4BCE-81FD-9AADA7E5FC6A}" presName="LevelTwoTextNode" presStyleLbl="node4" presStyleIdx="8" presStyleCnt="12" custLinFactNeighborX="3634" custLinFactNeighborY="292">
        <dgm:presLayoutVars>
          <dgm:chPref val="3"/>
        </dgm:presLayoutVars>
      </dgm:prSet>
      <dgm:spPr/>
    </dgm:pt>
    <dgm:pt modelId="{7D063DA3-7114-42D3-879D-4056D15F80B0}" type="pres">
      <dgm:prSet presAssocID="{22AD4714-0627-4BCE-81FD-9AADA7E5FC6A}" presName="level3hierChild" presStyleCnt="0"/>
      <dgm:spPr/>
    </dgm:pt>
    <dgm:pt modelId="{2D461FA0-D0FF-474F-9F6B-072DDCDB3706}" type="pres">
      <dgm:prSet presAssocID="{96433E07-D039-4A13-867E-21FEA1FAACA4}" presName="conn2-1" presStyleLbl="parChTrans1D4" presStyleIdx="9" presStyleCnt="12"/>
      <dgm:spPr/>
    </dgm:pt>
    <dgm:pt modelId="{F21EC703-BBDA-4C42-932F-B2CBF0B935FD}" type="pres">
      <dgm:prSet presAssocID="{96433E07-D039-4A13-867E-21FEA1FAACA4}" presName="connTx" presStyleLbl="parChTrans1D4" presStyleIdx="9" presStyleCnt="12"/>
      <dgm:spPr/>
    </dgm:pt>
    <dgm:pt modelId="{6146BA18-9AD1-4F3B-AF60-07B5C9D05BED}" type="pres">
      <dgm:prSet presAssocID="{08DD20C5-BCA4-4B37-AA8E-EE002C91C8AC}" presName="root2" presStyleCnt="0"/>
      <dgm:spPr/>
    </dgm:pt>
    <dgm:pt modelId="{81321BF4-5D55-47B7-8F2A-FE91ACB094BA}" type="pres">
      <dgm:prSet presAssocID="{08DD20C5-BCA4-4B37-AA8E-EE002C91C8AC}" presName="LevelTwoTextNode" presStyleLbl="node4" presStyleIdx="9" presStyleCnt="12" custLinFactNeighborX="3634" custLinFactNeighborY="292">
        <dgm:presLayoutVars>
          <dgm:chPref val="3"/>
        </dgm:presLayoutVars>
      </dgm:prSet>
      <dgm:spPr/>
    </dgm:pt>
    <dgm:pt modelId="{2CB39152-FF4C-4CEE-82E9-D5DC58598A68}" type="pres">
      <dgm:prSet presAssocID="{08DD20C5-BCA4-4B37-AA8E-EE002C91C8AC}" presName="level3hierChild" presStyleCnt="0"/>
      <dgm:spPr/>
    </dgm:pt>
    <dgm:pt modelId="{135D55BC-E06F-4A35-9684-9548423D9399}" type="pres">
      <dgm:prSet presAssocID="{EFE87F6E-CD75-4A7A-85D8-FC783E6430DC}" presName="conn2-1" presStyleLbl="parChTrans1D4" presStyleIdx="10" presStyleCnt="12"/>
      <dgm:spPr/>
    </dgm:pt>
    <dgm:pt modelId="{FA0A308A-2BFE-4A09-BC45-F6F7BCB58F20}" type="pres">
      <dgm:prSet presAssocID="{EFE87F6E-CD75-4A7A-85D8-FC783E6430DC}" presName="connTx" presStyleLbl="parChTrans1D4" presStyleIdx="10" presStyleCnt="12"/>
      <dgm:spPr/>
    </dgm:pt>
    <dgm:pt modelId="{3755CDEC-A186-4331-B86C-B8C5832A769C}" type="pres">
      <dgm:prSet presAssocID="{61E7AC3A-B519-4928-BFAA-14019F46C51C}" presName="root2" presStyleCnt="0"/>
      <dgm:spPr/>
    </dgm:pt>
    <dgm:pt modelId="{1AB99260-41C5-434A-BD57-24B4D212DEB9}" type="pres">
      <dgm:prSet presAssocID="{61E7AC3A-B519-4928-BFAA-14019F46C51C}" presName="LevelTwoTextNode" presStyleLbl="node4" presStyleIdx="10" presStyleCnt="12">
        <dgm:presLayoutVars>
          <dgm:chPref val="3"/>
        </dgm:presLayoutVars>
      </dgm:prSet>
      <dgm:spPr/>
    </dgm:pt>
    <dgm:pt modelId="{6CEAFB51-ED99-497D-9164-4F7EB6EE8D40}" type="pres">
      <dgm:prSet presAssocID="{61E7AC3A-B519-4928-BFAA-14019F46C51C}" presName="level3hierChild" presStyleCnt="0"/>
      <dgm:spPr/>
    </dgm:pt>
    <dgm:pt modelId="{98211458-1BAB-4F90-BDEB-03F9E262275E}" type="pres">
      <dgm:prSet presAssocID="{BB530C37-A531-4BFA-A512-36F02F6A49B5}" presName="conn2-1" presStyleLbl="parChTrans1D4" presStyleIdx="11" presStyleCnt="12"/>
      <dgm:spPr/>
    </dgm:pt>
    <dgm:pt modelId="{039A5024-FD0C-4C48-B511-AC85060EB6BE}" type="pres">
      <dgm:prSet presAssocID="{BB530C37-A531-4BFA-A512-36F02F6A49B5}" presName="connTx" presStyleLbl="parChTrans1D4" presStyleIdx="11" presStyleCnt="12"/>
      <dgm:spPr/>
    </dgm:pt>
    <dgm:pt modelId="{A71B3C03-E741-494A-9A56-4BB2A12EEF28}" type="pres">
      <dgm:prSet presAssocID="{E3829747-5207-4928-873A-6126DE89ABBD}" presName="root2" presStyleCnt="0"/>
      <dgm:spPr/>
    </dgm:pt>
    <dgm:pt modelId="{A7D63FFE-34A7-4180-9917-59AB3102CDB2}" type="pres">
      <dgm:prSet presAssocID="{E3829747-5207-4928-873A-6126DE89ABBD}" presName="LevelTwoTextNode" presStyleLbl="node4" presStyleIdx="11" presStyleCnt="12">
        <dgm:presLayoutVars>
          <dgm:chPref val="3"/>
        </dgm:presLayoutVars>
      </dgm:prSet>
      <dgm:spPr/>
    </dgm:pt>
    <dgm:pt modelId="{C398842D-D490-4F5F-B49E-BFBC3BA7ACF8}" type="pres">
      <dgm:prSet presAssocID="{E3829747-5207-4928-873A-6126DE89ABBD}" presName="level3hierChild" presStyleCnt="0"/>
      <dgm:spPr/>
    </dgm:pt>
    <dgm:pt modelId="{248FF9AA-3DA4-4FB8-A168-2A6186A99AF0}" type="pres">
      <dgm:prSet presAssocID="{9EBB0390-0CA1-4ACB-9AD7-5CD08B33F647}" presName="conn2-1" presStyleLbl="parChTrans1D2" presStyleIdx="3" presStyleCnt="4"/>
      <dgm:spPr/>
    </dgm:pt>
    <dgm:pt modelId="{FA08F55C-0164-42FB-B84B-4785B6CC6B54}" type="pres">
      <dgm:prSet presAssocID="{9EBB0390-0CA1-4ACB-9AD7-5CD08B33F647}" presName="connTx" presStyleLbl="parChTrans1D2" presStyleIdx="3" presStyleCnt="4"/>
      <dgm:spPr/>
    </dgm:pt>
    <dgm:pt modelId="{9B50DFB5-ABCF-4372-A3B1-05F421297162}" type="pres">
      <dgm:prSet presAssocID="{A8BDC40C-D56C-44DD-978B-E501B07B87CB}" presName="root2" presStyleCnt="0"/>
      <dgm:spPr/>
    </dgm:pt>
    <dgm:pt modelId="{075776F3-424B-4951-85EF-1B2447EEADA0}" type="pres">
      <dgm:prSet presAssocID="{A8BDC40C-D56C-44DD-978B-E501B07B87CB}" presName="LevelTwoTextNode" presStyleLbl="node2" presStyleIdx="3" presStyleCnt="4" custScaleX="218197">
        <dgm:presLayoutVars>
          <dgm:chPref val="3"/>
        </dgm:presLayoutVars>
      </dgm:prSet>
      <dgm:spPr/>
    </dgm:pt>
    <dgm:pt modelId="{779DB4F4-E2A4-4045-8B9F-2800313EA8DE}" type="pres">
      <dgm:prSet presAssocID="{A8BDC40C-D56C-44DD-978B-E501B07B87CB}" presName="level3hierChild" presStyleCnt="0"/>
      <dgm:spPr/>
    </dgm:pt>
    <dgm:pt modelId="{AE84BCFA-282A-4132-BAED-A8296599075A}" type="pres">
      <dgm:prSet presAssocID="{BF58E077-4EA3-4770-B8CC-03C4B70B1C59}" presName="conn2-1" presStyleLbl="parChTrans1D3" presStyleIdx="7" presStyleCnt="9"/>
      <dgm:spPr/>
    </dgm:pt>
    <dgm:pt modelId="{FE807ED1-1703-4F5E-A1AB-348413A015CC}" type="pres">
      <dgm:prSet presAssocID="{BF58E077-4EA3-4770-B8CC-03C4B70B1C59}" presName="connTx" presStyleLbl="parChTrans1D3" presStyleIdx="7" presStyleCnt="9"/>
      <dgm:spPr/>
    </dgm:pt>
    <dgm:pt modelId="{8912E882-C42B-42E2-943F-40637CB534AF}" type="pres">
      <dgm:prSet presAssocID="{BA4F5A31-EB5A-4CA0-BE3C-792B4A0BBB67}" presName="root2" presStyleCnt="0"/>
      <dgm:spPr/>
    </dgm:pt>
    <dgm:pt modelId="{A3091146-04D4-488B-84AB-9999938254DC}" type="pres">
      <dgm:prSet presAssocID="{BA4F5A31-EB5A-4CA0-BE3C-792B4A0BBB67}" presName="LevelTwoTextNode" presStyleLbl="node3" presStyleIdx="7" presStyleCnt="9">
        <dgm:presLayoutVars>
          <dgm:chPref val="3"/>
        </dgm:presLayoutVars>
      </dgm:prSet>
      <dgm:spPr/>
    </dgm:pt>
    <dgm:pt modelId="{64B77A6B-9D97-4BBD-9899-C356C133E78A}" type="pres">
      <dgm:prSet presAssocID="{BA4F5A31-EB5A-4CA0-BE3C-792B4A0BBB67}" presName="level3hierChild" presStyleCnt="0"/>
      <dgm:spPr/>
    </dgm:pt>
    <dgm:pt modelId="{B7594924-81E2-45D9-AE49-CA0EF14A46BB}" type="pres">
      <dgm:prSet presAssocID="{F511E276-D6E3-44F9-A697-C4581451B215}" presName="conn2-1" presStyleLbl="parChTrans1D3" presStyleIdx="8" presStyleCnt="9"/>
      <dgm:spPr/>
    </dgm:pt>
    <dgm:pt modelId="{EEFC5D69-CC8D-4A47-B8F4-4338F1F1AD3F}" type="pres">
      <dgm:prSet presAssocID="{F511E276-D6E3-44F9-A697-C4581451B215}" presName="connTx" presStyleLbl="parChTrans1D3" presStyleIdx="8" presStyleCnt="9"/>
      <dgm:spPr/>
    </dgm:pt>
    <dgm:pt modelId="{C92561EF-1D92-4B30-BFAB-CD177187F0FF}" type="pres">
      <dgm:prSet presAssocID="{8716F142-4EBB-4BC0-B208-8EEABAC150F1}" presName="root2" presStyleCnt="0"/>
      <dgm:spPr/>
    </dgm:pt>
    <dgm:pt modelId="{F3BC76E3-18CF-4BBF-8273-B0ABC59F78A5}" type="pres">
      <dgm:prSet presAssocID="{8716F142-4EBB-4BC0-B208-8EEABAC150F1}" presName="LevelTwoTextNode" presStyleLbl="node3" presStyleIdx="8" presStyleCnt="9">
        <dgm:presLayoutVars>
          <dgm:chPref val="3"/>
        </dgm:presLayoutVars>
      </dgm:prSet>
      <dgm:spPr/>
    </dgm:pt>
    <dgm:pt modelId="{E2644FA7-EA29-434C-A3B2-171BA83ABB2F}" type="pres">
      <dgm:prSet presAssocID="{8716F142-4EBB-4BC0-B208-8EEABAC150F1}" presName="level3hierChild" presStyleCnt="0"/>
      <dgm:spPr/>
    </dgm:pt>
  </dgm:ptLst>
  <dgm:cxnLst>
    <dgm:cxn modelId="{56010A01-0888-415F-9420-4AC32B1AB5E7}" type="presOf" srcId="{DA27AD1E-D429-4147-9ED1-133FA49BCC31}" destId="{80B5AFD7-61DC-4DBD-8CDA-B12F49F62682}" srcOrd="0" destOrd="0" presId="urn:microsoft.com/office/officeart/2005/8/layout/hierarchy2"/>
    <dgm:cxn modelId="{1967A002-5288-401B-B4E6-102925D3858B}" type="presOf" srcId="{B1D02407-F4D1-4E9B-B69E-93E496151232}" destId="{D476C60B-19EE-45D9-A807-49F5BE5BC994}" srcOrd="1" destOrd="0" presId="urn:microsoft.com/office/officeart/2005/8/layout/hierarchy2"/>
    <dgm:cxn modelId="{D159BF02-C19F-43E7-8D15-98C25225F5E1}" type="presOf" srcId="{8716F142-4EBB-4BC0-B208-8EEABAC150F1}" destId="{F3BC76E3-18CF-4BBF-8273-B0ABC59F78A5}" srcOrd="0" destOrd="0" presId="urn:microsoft.com/office/officeart/2005/8/layout/hierarchy2"/>
    <dgm:cxn modelId="{C7B8E003-DF35-4102-A14C-F5AC4AA26DED}" type="presOf" srcId="{B5233FA9-E549-45F9-85C4-D207817C4AE4}" destId="{E6606138-7E05-4165-941C-9C69710292E4}" srcOrd="0" destOrd="0" presId="urn:microsoft.com/office/officeart/2005/8/layout/hierarchy2"/>
    <dgm:cxn modelId="{2FFB0306-B5A3-4EE0-AD87-EF3EDC6F38B3}" srcId="{88905B36-F299-420D-A2A8-AB38A41CC0B5}" destId="{C1EE0E02-DE13-45AC-A33F-69CCDC2C20D9}" srcOrd="1" destOrd="0" parTransId="{7A189357-D6B9-4A00-855E-50D7F2ED5973}" sibTransId="{7B4A134D-71BD-4186-A4F6-5BF578056ACB}"/>
    <dgm:cxn modelId="{54516209-64EA-4ED0-9E99-A83420687F43}" type="presOf" srcId="{B5233FA9-E549-45F9-85C4-D207817C4AE4}" destId="{34D888D1-D1FE-4C06-B5AC-9FF1BD66EC4A}" srcOrd="1" destOrd="0" presId="urn:microsoft.com/office/officeart/2005/8/layout/hierarchy2"/>
    <dgm:cxn modelId="{38EAAD0B-EACD-4F9D-B578-5384F915F48C}" type="presOf" srcId="{96433E07-D039-4A13-867E-21FEA1FAACA4}" destId="{2D461FA0-D0FF-474F-9F6B-072DDCDB3706}" srcOrd="0" destOrd="0" presId="urn:microsoft.com/office/officeart/2005/8/layout/hierarchy2"/>
    <dgm:cxn modelId="{68E4B10C-AAD5-43E8-9C28-4E98C2D91023}" type="presOf" srcId="{091DB325-1A5D-4D9B-9E28-FA5793FC22FE}" destId="{B5CD8D4E-5E80-4470-A8C7-45792183AF20}" srcOrd="1" destOrd="0" presId="urn:microsoft.com/office/officeart/2005/8/layout/hierarchy2"/>
    <dgm:cxn modelId="{04EA4D0F-F984-4E97-9710-0B315AC0FF79}" srcId="{3094F3E4-9B5F-4DCF-8011-24D9A13584C3}" destId="{B0541BFC-3CD0-44DE-A943-AA6744124202}" srcOrd="0" destOrd="0" parTransId="{135A1418-BA89-4324-9E18-4760B0D6E87C}" sibTransId="{DF0039B7-A462-45D0-A98A-5848B385E707}"/>
    <dgm:cxn modelId="{3818F80F-E123-4285-9A5F-83F4AB67A7DD}" type="presOf" srcId="{6E0938B2-0E2E-43FE-9A51-63EEBB4F6EC5}" destId="{85B3219B-090B-40EF-8F31-FE4C5E36D91D}" srcOrd="1" destOrd="0" presId="urn:microsoft.com/office/officeart/2005/8/layout/hierarchy2"/>
    <dgm:cxn modelId="{E04FD113-01D7-4E27-BF77-A6D8DA64D0D5}" type="presOf" srcId="{B0541BFC-3CD0-44DE-A943-AA6744124202}" destId="{42907541-FD60-4683-98CE-019A778CA130}" srcOrd="0" destOrd="0" presId="urn:microsoft.com/office/officeart/2005/8/layout/hierarchy2"/>
    <dgm:cxn modelId="{1C62D719-453F-45E2-81F4-FC77E96BD380}" type="presOf" srcId="{08DD20C5-BCA4-4B37-AA8E-EE002C91C8AC}" destId="{81321BF4-5D55-47B7-8F2A-FE91ACB094BA}" srcOrd="0" destOrd="0" presId="urn:microsoft.com/office/officeart/2005/8/layout/hierarchy2"/>
    <dgm:cxn modelId="{95ABBA1F-7083-4E8E-95D4-43AE6347C76B}" type="presOf" srcId="{135A1418-BA89-4324-9E18-4760B0D6E87C}" destId="{F8F59081-08B9-436E-9936-B9428B2816D0}" srcOrd="1" destOrd="0" presId="urn:microsoft.com/office/officeart/2005/8/layout/hierarchy2"/>
    <dgm:cxn modelId="{BBFF5920-AC63-4D9C-8CB0-60B630D3FD70}" srcId="{77D2351F-D4AC-4345-B98C-21D07C90DAFC}" destId="{4B2BE4B8-4C0D-4B7A-A9AE-5368555E777B}" srcOrd="0" destOrd="0" parTransId="{B842FDA3-7BF0-4282-AB2E-82F0C70FC30C}" sibTransId="{2A61EE5B-8F30-4B78-877C-6BEF97E1F7BF}"/>
    <dgm:cxn modelId="{65569521-FC67-4BE1-80E8-4AF7CA2BB052}" type="presOf" srcId="{3094F3E4-9B5F-4DCF-8011-24D9A13584C3}" destId="{16A1508C-4A59-4CD1-80D6-C5D5E98F30DF}" srcOrd="0" destOrd="0" presId="urn:microsoft.com/office/officeart/2005/8/layout/hierarchy2"/>
    <dgm:cxn modelId="{865DCB23-09C9-4D11-9C79-F34174C9C7D5}" type="presOf" srcId="{F1319218-0B08-45BE-8E96-0BCE96FD3AA8}" destId="{AA9672D4-7F79-489E-89BD-21E93DC5AF4A}" srcOrd="0" destOrd="0" presId="urn:microsoft.com/office/officeart/2005/8/layout/hierarchy2"/>
    <dgm:cxn modelId="{69359C24-0428-4B9C-B125-7395F1E20708}" srcId="{B0541BFC-3CD0-44DE-A943-AA6744124202}" destId="{F6A69774-B75D-4574-9FED-9D9C6F8A4245}" srcOrd="0" destOrd="0" parTransId="{F71C3CB8-ACEC-416B-A4C7-B4E67D5249A5}" sibTransId="{276BD94C-0B2B-4452-B5A4-26E26B0F703E}"/>
    <dgm:cxn modelId="{EB08D526-F81B-4F3C-9EA8-2EB8898893C6}" type="presOf" srcId="{7A189357-D6B9-4A00-855E-50D7F2ED5973}" destId="{A3F0722D-42BC-4E53-B216-B51EB63C2CE9}" srcOrd="0" destOrd="0" presId="urn:microsoft.com/office/officeart/2005/8/layout/hierarchy2"/>
    <dgm:cxn modelId="{41484F2A-711C-4AD3-A712-1E74039A64EF}" srcId="{CAF92C75-4155-482E-B28B-0C4FAC957F42}" destId="{5CB873E7-1B25-4263-AB90-CE3E1538863E}" srcOrd="3" destOrd="0" parTransId="{A937D198-4647-481D-ACC7-A8B816CB5E12}" sibTransId="{056A57FB-3E70-4AE9-B091-BF62BB6D1D31}"/>
    <dgm:cxn modelId="{95535130-BCE5-47CA-9D76-BD7A2A70A4EB}" type="presOf" srcId="{8CD002AF-516E-4C5B-B6AB-4FCD3BD49E83}" destId="{592F3563-F71D-4872-954D-554430274955}" srcOrd="0" destOrd="0" presId="urn:microsoft.com/office/officeart/2005/8/layout/hierarchy2"/>
    <dgm:cxn modelId="{296F6531-E2F6-4F4D-A2FF-5AC40D400B71}" type="presOf" srcId="{B842FDA3-7BF0-4282-AB2E-82F0C70FC30C}" destId="{D577F54C-D522-4D87-A30E-A667D62AC7FA}" srcOrd="0" destOrd="0" presId="urn:microsoft.com/office/officeart/2005/8/layout/hierarchy2"/>
    <dgm:cxn modelId="{80599631-768E-452B-87BA-E388094F605F}" type="presOf" srcId="{9F2A9B18-0B4C-442A-A646-34EA5267CBEF}" destId="{8678DF90-4546-43CB-B47B-B37DA5BC52E3}" srcOrd="1" destOrd="0" presId="urn:microsoft.com/office/officeart/2005/8/layout/hierarchy2"/>
    <dgm:cxn modelId="{0601DB32-3E09-4BDC-B635-FA562821902E}" srcId="{A8BDC40C-D56C-44DD-978B-E501B07B87CB}" destId="{8716F142-4EBB-4BC0-B208-8EEABAC150F1}" srcOrd="1" destOrd="0" parTransId="{F511E276-D6E3-44F9-A697-C4581451B215}" sibTransId="{95F321EC-17F7-4924-B8CC-C89343CB7224}"/>
    <dgm:cxn modelId="{1334AA33-B23A-4662-89FD-9067FD803F6B}" type="presOf" srcId="{A937D198-4647-481D-ACC7-A8B816CB5E12}" destId="{767303DC-EE8C-4188-90DA-11D2AE53C7AF}" srcOrd="1" destOrd="0" presId="urn:microsoft.com/office/officeart/2005/8/layout/hierarchy2"/>
    <dgm:cxn modelId="{BBAFBE34-8CF7-4141-BC92-4F11EE940098}" type="presOf" srcId="{091DB325-1A5D-4D9B-9E28-FA5793FC22FE}" destId="{DE7E0CDD-28F6-4519-9867-2CEBE55E6E1D}" srcOrd="0" destOrd="0" presId="urn:microsoft.com/office/officeart/2005/8/layout/hierarchy2"/>
    <dgm:cxn modelId="{86126536-DC6D-413B-8E57-E66DCD67FF3C}" type="presOf" srcId="{02C04959-99D9-4AE3-8B9B-9F571341861C}" destId="{B116BD65-8025-45CA-A043-9B983711A7E0}" srcOrd="1" destOrd="0" presId="urn:microsoft.com/office/officeart/2005/8/layout/hierarchy2"/>
    <dgm:cxn modelId="{870B8038-C099-43DC-9045-51030651D206}" srcId="{B0541BFC-3CD0-44DE-A943-AA6744124202}" destId="{22AD4714-0627-4BCE-81FD-9AADA7E5FC6A}" srcOrd="2" destOrd="0" parTransId="{091DB325-1A5D-4D9B-9E28-FA5793FC22FE}" sibTransId="{B554D739-C97A-4F65-B1C2-20BCD9161EC1}"/>
    <dgm:cxn modelId="{6BC6993E-0D22-4AD5-978E-B0BC182E2E8A}" srcId="{BB55205F-EEDA-444F-97EC-90B7109DBF23}" destId="{A13D6683-91E4-410E-AA73-D433251544AB}" srcOrd="0" destOrd="0" parTransId="{319C4637-4C10-4851-B958-2DE4FBE67C03}" sibTransId="{F2B02E23-D9D7-4547-B448-49399B5647C2}"/>
    <dgm:cxn modelId="{7AA30440-2C23-4A8D-BB7F-E713A89F9FBF}" type="presOf" srcId="{319C4637-4C10-4851-B958-2DE4FBE67C03}" destId="{33B4BBD6-D194-4202-B2C9-070A3CBEFE5B}" srcOrd="0" destOrd="0" presId="urn:microsoft.com/office/officeart/2005/8/layout/hierarchy2"/>
    <dgm:cxn modelId="{00BB0640-6F7C-46B5-8CC6-533DC30D8EC2}" type="presOf" srcId="{EFD72097-8193-4F3A-A065-94627EED2018}" destId="{87349D4E-BB6E-4A3C-9A27-08A20E862576}" srcOrd="0" destOrd="0" presId="urn:microsoft.com/office/officeart/2005/8/layout/hierarchy2"/>
    <dgm:cxn modelId="{411C4A5B-097D-4EA2-B63E-4E9BEC98B294}" type="presOf" srcId="{BF58E077-4EA3-4770-B8CC-03C4B70B1C59}" destId="{FE807ED1-1703-4F5E-A1AB-348413A015CC}" srcOrd="1" destOrd="0" presId="urn:microsoft.com/office/officeart/2005/8/layout/hierarchy2"/>
    <dgm:cxn modelId="{1F0F4A5E-E528-4343-BE0C-249D1AB11EC4}" srcId="{CAF92C75-4155-482E-B28B-0C4FAC957F42}" destId="{8CD002AF-516E-4C5B-B6AB-4FCD3BD49E83}" srcOrd="0" destOrd="0" parTransId="{B1D02407-F4D1-4E9B-B69E-93E496151232}" sibTransId="{CC7F69F1-5425-4C6F-8F7C-42645EC71A23}"/>
    <dgm:cxn modelId="{34106260-A860-49F3-974C-F081A5773789}" srcId="{08DD20C5-BCA4-4B37-AA8E-EE002C91C8AC}" destId="{E3829747-5207-4928-873A-6126DE89ABBD}" srcOrd="1" destOrd="0" parTransId="{BB530C37-A531-4BFA-A512-36F02F6A49B5}" sibTransId="{6BE29850-9773-4130-8B56-0106ED89321B}"/>
    <dgm:cxn modelId="{BDBF1A62-5F8E-4DC0-BB43-58A48AD34D1B}" srcId="{C67529BA-0803-4EB8-878C-CE10FD1959A2}" destId="{3094F3E4-9B5F-4DCF-8011-24D9A13584C3}" srcOrd="2" destOrd="0" parTransId="{EFD72097-8193-4F3A-A065-94627EED2018}" sibTransId="{814EF003-DEBA-49CD-8F29-F2DD4550E801}"/>
    <dgm:cxn modelId="{A764B062-A48E-4BEE-832F-26CACECCAFB9}" type="presOf" srcId="{C67529BA-0803-4EB8-878C-CE10FD1959A2}" destId="{B79C22D3-0248-459F-BA3B-828A039367AA}" srcOrd="0" destOrd="0" presId="urn:microsoft.com/office/officeart/2005/8/layout/hierarchy2"/>
    <dgm:cxn modelId="{D8A55844-F87B-469F-A381-B946DAB2A7CF}" type="presOf" srcId="{6E0938B2-0E2E-43FE-9A51-63EEBB4F6EC5}" destId="{A13421B0-0685-44E6-9888-7BCA883890A9}" srcOrd="0" destOrd="0" presId="urn:microsoft.com/office/officeart/2005/8/layout/hierarchy2"/>
    <dgm:cxn modelId="{F9EFAC64-ED98-44CB-BD29-4E08E191256D}" type="presOf" srcId="{CAF92C75-4155-482E-B28B-0C4FAC957F42}" destId="{7468B178-171F-48B1-B6F5-57EB31E5A67B}" srcOrd="0" destOrd="0" presId="urn:microsoft.com/office/officeart/2005/8/layout/hierarchy2"/>
    <dgm:cxn modelId="{A065BC65-B70A-4069-9337-C57CA4B7151A}" type="presOf" srcId="{93E2C442-C2E6-47E3-90FF-08D85F6D01F2}" destId="{8F896274-4600-4B60-B31D-473E14C89362}" srcOrd="0" destOrd="0" presId="urn:microsoft.com/office/officeart/2005/8/layout/hierarchy2"/>
    <dgm:cxn modelId="{6EEC0067-8B6D-42FE-9F83-CBC4BD8B3FAB}" type="presOf" srcId="{EFD72097-8193-4F3A-A065-94627EED2018}" destId="{55198295-A5D0-4E57-AB94-186ECFCCD21F}" srcOrd="1" destOrd="0" presId="urn:microsoft.com/office/officeart/2005/8/layout/hierarchy2"/>
    <dgm:cxn modelId="{E2845347-7BE3-4F6C-97CD-5840E13AC55A}" type="presOf" srcId="{DA27AD1E-D429-4147-9ED1-133FA49BCC31}" destId="{4E5F2A01-B388-4648-B3B8-A1D33966A33F}" srcOrd="1" destOrd="0" presId="urn:microsoft.com/office/officeart/2005/8/layout/hierarchy2"/>
    <dgm:cxn modelId="{2D681D4B-6B35-4001-BACB-CBDB3D233A8C}" type="presOf" srcId="{EFE87F6E-CD75-4A7A-85D8-FC783E6430DC}" destId="{FA0A308A-2BFE-4A09-BC45-F6F7BCB58F20}" srcOrd="1" destOrd="0" presId="urn:microsoft.com/office/officeart/2005/8/layout/hierarchy2"/>
    <dgm:cxn modelId="{0D75784D-47FE-47E3-89ED-884D5DC76B60}" type="presOf" srcId="{77D2351F-D4AC-4345-B98C-21D07C90DAFC}" destId="{AF255C5A-6B97-49D1-A32B-37157D9B36AA}" srcOrd="0" destOrd="0" presId="urn:microsoft.com/office/officeart/2005/8/layout/hierarchy2"/>
    <dgm:cxn modelId="{3A76D06D-79C0-426E-BA5F-E3AE16CD5846}" srcId="{88905B36-F299-420D-A2A8-AB38A41CC0B5}" destId="{AE75E5AC-783C-443E-8822-2CF95993C7B1}" srcOrd="0" destOrd="0" parTransId="{02C04959-99D9-4AE3-8B9B-9F571341861C}" sibTransId="{8CE690C2-B0D5-4B92-9F78-D891481056D5}"/>
    <dgm:cxn modelId="{DF6C1D50-F8B0-4456-B3DD-F021466E30C0}" type="presOf" srcId="{88905B36-F299-420D-A2A8-AB38A41CC0B5}" destId="{3C4A1C68-BBB7-4B4A-A2F6-D702D93BE9C0}" srcOrd="0" destOrd="0" presId="urn:microsoft.com/office/officeart/2005/8/layout/hierarchy2"/>
    <dgm:cxn modelId="{BD834450-BB26-416D-9F33-F4B32A18B6DA}" type="presOf" srcId="{AE75E5AC-783C-443E-8822-2CF95993C7B1}" destId="{7DD59F33-E345-40B2-9080-5CD74F482C29}" srcOrd="0" destOrd="0" presId="urn:microsoft.com/office/officeart/2005/8/layout/hierarchy2"/>
    <dgm:cxn modelId="{9E1D0352-D3B1-4025-A661-8EF92A2AC48B}" srcId="{08DD20C5-BCA4-4B37-AA8E-EE002C91C8AC}" destId="{61E7AC3A-B519-4928-BFAA-14019F46C51C}" srcOrd="0" destOrd="0" parTransId="{EFE87F6E-CD75-4A7A-85D8-FC783E6430DC}" sibTransId="{12329329-AAE8-4EF0-A689-BCB0B8EE0147}"/>
    <dgm:cxn modelId="{7F539052-4A96-49CF-9995-08143D1DE931}" type="presOf" srcId="{D2DDB74C-EB92-4697-92B8-93F9106AAE3D}" destId="{64F60541-375B-4EEC-BA8D-9A60FF2DF0B8}" srcOrd="0" destOrd="0" presId="urn:microsoft.com/office/officeart/2005/8/layout/hierarchy2"/>
    <dgm:cxn modelId="{F7509F74-43A0-4A88-8001-0CCBBE887937}" srcId="{C67529BA-0803-4EB8-878C-CE10FD1959A2}" destId="{BDCDFED7-BCDA-48D4-B2D5-0D3B04AB7C2B}" srcOrd="0" destOrd="0" parTransId="{B5233FA9-E549-45F9-85C4-D207817C4AE4}" sibTransId="{170083D9-2B2B-4082-A57E-EA9D83EB9FB7}"/>
    <dgm:cxn modelId="{4EE0EB54-E112-43DD-B42B-2B71F219EB77}" type="presOf" srcId="{09C6DA11-F48A-4FBE-9D22-B970A3EF260D}" destId="{5F432720-140B-49D6-BC9B-048322C85F01}" srcOrd="0" destOrd="0" presId="urn:microsoft.com/office/officeart/2005/8/layout/hierarchy2"/>
    <dgm:cxn modelId="{C956C175-DF32-4438-B20D-77D90EA99270}" type="presOf" srcId="{F71C3CB8-ACEC-416B-A4C7-B4E67D5249A5}" destId="{AE4D08D0-12D1-4822-85D0-356119FA4355}" srcOrd="0" destOrd="0" presId="urn:microsoft.com/office/officeart/2005/8/layout/hierarchy2"/>
    <dgm:cxn modelId="{22CD1E56-C35F-4732-9AD6-E696A78ABC14}" type="presOf" srcId="{C1EE0E02-DE13-45AC-A33F-69CCDC2C20D9}" destId="{53F7731E-0ADC-4B40-9D76-346FC99925E9}" srcOrd="0" destOrd="0" presId="urn:microsoft.com/office/officeart/2005/8/layout/hierarchy2"/>
    <dgm:cxn modelId="{76BE1679-B227-45E9-8E6A-56FE089EE5DA}" type="presOf" srcId="{D7E8B2F0-2A1D-4731-A926-D8B708CF4189}" destId="{45589D67-AED6-4F4C-946F-A99AA501F0C6}" srcOrd="0" destOrd="0" presId="urn:microsoft.com/office/officeart/2005/8/layout/hierarchy2"/>
    <dgm:cxn modelId="{D9642179-99BE-4B73-B8C0-D15E1F924142}" srcId="{CAF92C75-4155-482E-B28B-0C4FAC957F42}" destId="{88905B36-F299-420D-A2A8-AB38A41CC0B5}" srcOrd="2" destOrd="0" parTransId="{6E0938B2-0E2E-43FE-9A51-63EEBB4F6EC5}" sibTransId="{657A839C-6B3E-4472-B533-7F1A29836275}"/>
    <dgm:cxn modelId="{0BB31381-42F3-4172-BA4A-E29A844B721C}" type="presOf" srcId="{B1D02407-F4D1-4E9B-B69E-93E496151232}" destId="{EEF1BD71-CFF2-495F-8886-5D196E9D6BCE}" srcOrd="0" destOrd="0" presId="urn:microsoft.com/office/officeart/2005/8/layout/hierarchy2"/>
    <dgm:cxn modelId="{E2794982-CF03-4FFA-A6EE-94BBD1BDE5C0}" type="presOf" srcId="{5CB873E7-1B25-4263-AB90-CE3E1538863E}" destId="{FC9273C5-921C-4E99-8257-2BEA220EC52A}" srcOrd="0" destOrd="0" presId="urn:microsoft.com/office/officeart/2005/8/layout/hierarchy2"/>
    <dgm:cxn modelId="{A730AE82-2588-4DC4-B747-CC17D65BD238}" type="presOf" srcId="{4B2BE4B8-4C0D-4B7A-A9AE-5368555E777B}" destId="{055DBDBA-D378-4F5E-B9D7-5A8879B8F8DD}" srcOrd="0" destOrd="0" presId="urn:microsoft.com/office/officeart/2005/8/layout/hierarchy2"/>
    <dgm:cxn modelId="{37342D85-FA20-407E-9634-501460060984}" type="presOf" srcId="{E3829747-5207-4928-873A-6126DE89ABBD}" destId="{A7D63FFE-34A7-4180-9917-59AB3102CDB2}" srcOrd="0" destOrd="0" presId="urn:microsoft.com/office/officeart/2005/8/layout/hierarchy2"/>
    <dgm:cxn modelId="{AE06B888-8D75-4A41-9D56-4E255DC620B2}" srcId="{CAF92C75-4155-482E-B28B-0C4FAC957F42}" destId="{BB55205F-EEDA-444F-97EC-90B7109DBF23}" srcOrd="1" destOrd="0" parTransId="{876F5B71-A7DB-4475-A7BA-AFAF79416C89}" sibTransId="{186BE989-703F-4D4E-981C-09CD3C5D88FA}"/>
    <dgm:cxn modelId="{4A4A298A-3198-4222-A9D6-45EA4B3A4DFF}" type="presOf" srcId="{BDCDFED7-BCDA-48D4-B2D5-0D3B04AB7C2B}" destId="{D70318BE-8F19-48F6-92BF-FF0680A60572}" srcOrd="0" destOrd="0" presId="urn:microsoft.com/office/officeart/2005/8/layout/hierarchy2"/>
    <dgm:cxn modelId="{55B2FD96-83BD-4400-A3FC-0652CB474D66}" type="presOf" srcId="{B46DBA4A-76C4-4726-B794-D0D49778CC92}" destId="{7373C8C0-2135-40DA-89EB-DBD7CB824EF2}" srcOrd="0" destOrd="0" presId="urn:microsoft.com/office/officeart/2005/8/layout/hierarchy2"/>
    <dgm:cxn modelId="{A9D06C99-72C8-4761-B84B-FCB2976E03E5}" type="presOf" srcId="{BF58E077-4EA3-4770-B8CC-03C4B70B1C59}" destId="{AE84BCFA-282A-4132-BAED-A8296599075A}" srcOrd="0" destOrd="0" presId="urn:microsoft.com/office/officeart/2005/8/layout/hierarchy2"/>
    <dgm:cxn modelId="{9E35179E-3C3D-463A-8AC5-09ECF0FFF366}" type="presOf" srcId="{10E35A07-437F-47D4-B831-6A52CCC5C58F}" destId="{F8C1457B-B429-4541-BCF6-D04EA090E47B}" srcOrd="0" destOrd="0" presId="urn:microsoft.com/office/officeart/2005/8/layout/hierarchy2"/>
    <dgm:cxn modelId="{64555AA1-D8E0-4B1A-AE47-1B3FE4AE4C4E}" type="presOf" srcId="{96433E07-D039-4A13-867E-21FEA1FAACA4}" destId="{F21EC703-BBDA-4C42-932F-B2CBF0B935FD}" srcOrd="1" destOrd="0" presId="urn:microsoft.com/office/officeart/2005/8/layout/hierarchy2"/>
    <dgm:cxn modelId="{C790B9A1-8AC6-4667-B561-3A520E46459D}" type="presOf" srcId="{02C04959-99D9-4AE3-8B9B-9F571341861C}" destId="{AC7A4D91-C618-485D-A95E-028FA12BA729}" srcOrd="0" destOrd="0" presId="urn:microsoft.com/office/officeart/2005/8/layout/hierarchy2"/>
    <dgm:cxn modelId="{1C0FDDA1-0262-4F05-B180-E4D06878EA4F}" type="presOf" srcId="{E9C9B658-6450-4E5B-87D0-D03BBE2FE197}" destId="{3E797A75-C20E-47D2-9BA0-C5BF32687B0A}" srcOrd="0" destOrd="0" presId="urn:microsoft.com/office/officeart/2005/8/layout/hierarchy2"/>
    <dgm:cxn modelId="{D9C554A4-6076-4127-93C5-1C6AB85C302E}" type="presOf" srcId="{876F5B71-A7DB-4475-A7BA-AFAF79416C89}" destId="{3C57186A-D316-4F89-85E9-70437E9305B2}" srcOrd="1" destOrd="0" presId="urn:microsoft.com/office/officeart/2005/8/layout/hierarchy2"/>
    <dgm:cxn modelId="{8C7550A5-5BA5-47EE-8560-7F5C939A8932}" type="presOf" srcId="{A8BDC40C-D56C-44DD-978B-E501B07B87CB}" destId="{075776F3-424B-4951-85EF-1B2447EEADA0}" srcOrd="0" destOrd="0" presId="urn:microsoft.com/office/officeart/2005/8/layout/hierarchy2"/>
    <dgm:cxn modelId="{13E4A9A5-36E1-44F0-8BE2-4AC1A4869E3D}" type="presOf" srcId="{7A189357-D6B9-4A00-855E-50D7F2ED5973}" destId="{D5CF623E-7681-4B2F-BE10-0783BA57DD78}" srcOrd="1" destOrd="0" presId="urn:microsoft.com/office/officeart/2005/8/layout/hierarchy2"/>
    <dgm:cxn modelId="{A0B441A7-CF26-44E5-A7C6-BCEF43817E36}" srcId="{77D2351F-D4AC-4345-B98C-21D07C90DAFC}" destId="{E9C9B658-6450-4E5B-87D0-D03BBE2FE197}" srcOrd="1" destOrd="0" parTransId="{D7E8B2F0-2A1D-4731-A926-D8B708CF4189}" sibTransId="{28A74783-2388-46FB-AF66-06EDE2893E63}"/>
    <dgm:cxn modelId="{C3F8B3A9-3784-4C03-80BF-FD87337D20AB}" type="presOf" srcId="{09C6DA11-F48A-4FBE-9D22-B970A3EF260D}" destId="{428D763A-AAAC-417C-B58C-A43831C31DB9}" srcOrd="1" destOrd="0" presId="urn:microsoft.com/office/officeart/2005/8/layout/hierarchy2"/>
    <dgm:cxn modelId="{101FEDA9-C2E0-44BC-BA66-EDC5F3B8D2C2}" type="presOf" srcId="{9F2A9B18-0B4C-442A-A646-34EA5267CBEF}" destId="{3629E879-0F98-4D95-A877-8D2958035F48}" srcOrd="0" destOrd="0" presId="urn:microsoft.com/office/officeart/2005/8/layout/hierarchy2"/>
    <dgm:cxn modelId="{32F292AD-71C7-4957-AC15-5338819DB878}" type="presOf" srcId="{BA4F5A31-EB5A-4CA0-BE3C-792B4A0BBB67}" destId="{A3091146-04D4-488B-84AB-9999938254DC}" srcOrd="0" destOrd="0" presId="urn:microsoft.com/office/officeart/2005/8/layout/hierarchy2"/>
    <dgm:cxn modelId="{AC6E67AE-88DA-4C95-A699-F71D0762276A}" srcId="{C67529BA-0803-4EB8-878C-CE10FD1959A2}" destId="{A8BDC40C-D56C-44DD-978B-E501B07B87CB}" srcOrd="3" destOrd="0" parTransId="{9EBB0390-0CA1-4ACB-9AD7-5CD08B33F647}" sibTransId="{31E6DE98-52CB-48E2-92C2-CC917B3F7C3E}"/>
    <dgm:cxn modelId="{CF8597B2-C20D-4566-B2FC-96629B664F7F}" type="presOf" srcId="{F6A69774-B75D-4574-9FED-9D9C6F8A4245}" destId="{E883C135-9038-403C-BCE4-DE922683359E}" srcOrd="0" destOrd="0" presId="urn:microsoft.com/office/officeart/2005/8/layout/hierarchy2"/>
    <dgm:cxn modelId="{C641BBB4-AEE9-44F4-BD45-72FD56C1CDF7}" type="presOf" srcId="{10E35A07-437F-47D4-B831-6A52CCC5C58F}" destId="{E1BE5429-C8A0-478E-993E-BFC7355007B9}" srcOrd="1" destOrd="0" presId="urn:microsoft.com/office/officeart/2005/8/layout/hierarchy2"/>
    <dgm:cxn modelId="{DDE073B5-9611-499F-B96A-C4D21B402181}" type="presOf" srcId="{A937D198-4647-481D-ACC7-A8B816CB5E12}" destId="{EC5C9627-349B-416E-A4A8-EA74E259F9AB}" srcOrd="0" destOrd="0" presId="urn:microsoft.com/office/officeart/2005/8/layout/hierarchy2"/>
    <dgm:cxn modelId="{66E834B8-44AE-4E9B-AB21-B3D32ADDEFA8}" type="presOf" srcId="{BB530C37-A531-4BFA-A512-36F02F6A49B5}" destId="{039A5024-FD0C-4C48-B511-AC85060EB6BE}" srcOrd="1" destOrd="0" presId="urn:microsoft.com/office/officeart/2005/8/layout/hierarchy2"/>
    <dgm:cxn modelId="{193030BA-E36A-41D1-B0BE-449F62A7221A}" type="presOf" srcId="{A13D6683-91E4-410E-AA73-D433251544AB}" destId="{8D810A19-7C76-4BA2-8C24-60CE92E1A120}" srcOrd="0" destOrd="0" presId="urn:microsoft.com/office/officeart/2005/8/layout/hierarchy2"/>
    <dgm:cxn modelId="{6D8E9BBA-F877-40D8-BD60-20F36F89959E}" type="presOf" srcId="{319C4637-4C10-4851-B958-2DE4FBE67C03}" destId="{66EC36D0-9873-41A3-92B6-E5819A80EEC0}" srcOrd="1" destOrd="0" presId="urn:microsoft.com/office/officeart/2005/8/layout/hierarchy2"/>
    <dgm:cxn modelId="{A725C8BA-CB71-4CE4-9970-5A68ED7317F1}" type="presOf" srcId="{61E7AC3A-B519-4928-BFAA-14019F46C51C}" destId="{1AB99260-41C5-434A-BD57-24B4D212DEB9}" srcOrd="0" destOrd="0" presId="urn:microsoft.com/office/officeart/2005/8/layout/hierarchy2"/>
    <dgm:cxn modelId="{485BDFBA-5EB0-415C-B0A9-89E4ACCF0BDF}" type="presOf" srcId="{F511E276-D6E3-44F9-A697-C4581451B215}" destId="{B7594924-81E2-45D9-AE49-CA0EF14A46BB}" srcOrd="0" destOrd="0" presId="urn:microsoft.com/office/officeart/2005/8/layout/hierarchy2"/>
    <dgm:cxn modelId="{78DA7ABB-81C3-4818-92D8-45E0432AEA7C}" type="presOf" srcId="{F71C3CB8-ACEC-416B-A4C7-B4E67D5249A5}" destId="{5B00992F-76B6-41FE-9DEC-4CF8C5D3CB9A}" srcOrd="1" destOrd="0" presId="urn:microsoft.com/office/officeart/2005/8/layout/hierarchy2"/>
    <dgm:cxn modelId="{6C05DEC3-2ED4-4D57-9518-EC4919EC39F7}" type="presOf" srcId="{D7E8B2F0-2A1D-4731-A926-D8B708CF4189}" destId="{8976784B-CAA6-4372-BF28-1B937AE29CF9}" srcOrd="1" destOrd="0" presId="urn:microsoft.com/office/officeart/2005/8/layout/hierarchy2"/>
    <dgm:cxn modelId="{296635CB-E5EC-4086-9B5C-A9BC29D3731F}" srcId="{BDCDFED7-BCDA-48D4-B2D5-0D3B04AB7C2B}" destId="{77D2351F-D4AC-4345-B98C-21D07C90DAFC}" srcOrd="0" destOrd="0" parTransId="{9F2A9B18-0B4C-442A-A646-34EA5267CBEF}" sibTransId="{157C31F6-C34E-432B-9F09-FDA3D2FDA254}"/>
    <dgm:cxn modelId="{6F1DA2CC-45A1-4D33-8796-7160FE7582B3}" type="presOf" srcId="{9AF1E812-7B9F-4CEC-B47D-6FB72AC19AD8}" destId="{86BD76CD-5EE2-4A0C-8676-3F6B5C2D5191}" srcOrd="0" destOrd="0" presId="urn:microsoft.com/office/officeart/2005/8/layout/hierarchy2"/>
    <dgm:cxn modelId="{E42B09D1-4AF4-44D5-AA2F-6D71F8B21280}" type="presOf" srcId="{876F5B71-A7DB-4475-A7BA-AFAF79416C89}" destId="{426C5762-907C-44C1-B901-6C89F6A45F19}" srcOrd="0" destOrd="0" presId="urn:microsoft.com/office/officeart/2005/8/layout/hierarchy2"/>
    <dgm:cxn modelId="{F9D15AD1-5ACE-483F-BB09-D4041A66FE61}" type="presOf" srcId="{22AD4714-0627-4BCE-81FD-9AADA7E5FC6A}" destId="{20D58BD7-4302-4543-BA27-3920F2D68212}" srcOrd="0" destOrd="0" presId="urn:microsoft.com/office/officeart/2005/8/layout/hierarchy2"/>
    <dgm:cxn modelId="{015893D1-33AF-4FE6-9A8A-6ACB29483039}" srcId="{B0541BFC-3CD0-44DE-A943-AA6744124202}" destId="{08DD20C5-BCA4-4B37-AA8E-EE002C91C8AC}" srcOrd="3" destOrd="0" parTransId="{96433E07-D039-4A13-867E-21FEA1FAACA4}" sibTransId="{9937BA0B-110F-445C-8D43-2688F0E10CD1}"/>
    <dgm:cxn modelId="{439DBED1-E798-4EE7-A194-2616AFB4EC70}" type="presOf" srcId="{F511E276-D6E3-44F9-A697-C4581451B215}" destId="{EEFC5D69-CC8D-4A47-B8F4-4338F1F1AD3F}" srcOrd="1" destOrd="0" presId="urn:microsoft.com/office/officeart/2005/8/layout/hierarchy2"/>
    <dgm:cxn modelId="{1103B5D7-78B4-4CC4-B3BC-637C3B18D53B}" type="presOf" srcId="{9EBB0390-0CA1-4ACB-9AD7-5CD08B33F647}" destId="{FA08F55C-0164-42FB-B84B-4785B6CC6B54}" srcOrd="1" destOrd="0" presId="urn:microsoft.com/office/officeart/2005/8/layout/hierarchy2"/>
    <dgm:cxn modelId="{DA95C6D7-11AD-4974-A454-8E0C513EAACB}" srcId="{B0541BFC-3CD0-44DE-A943-AA6744124202}" destId="{B46DBA4A-76C4-4726-B794-D0D49778CC92}" srcOrd="1" destOrd="0" parTransId="{F1319218-0B08-45BE-8E96-0BCE96FD3AA8}" sibTransId="{E396E0C0-13CF-4455-8D56-4CD6992BAB9A}"/>
    <dgm:cxn modelId="{453B6BDF-E75D-4D2C-BCAD-0F8120AD8A0D}" type="presOf" srcId="{BB530C37-A531-4BFA-A512-36F02F6A49B5}" destId="{98211458-1BAB-4F90-BDEB-03F9E262275E}" srcOrd="0" destOrd="0" presId="urn:microsoft.com/office/officeart/2005/8/layout/hierarchy2"/>
    <dgm:cxn modelId="{6113B2E1-F247-40C2-9878-7CCC15912DB2}" type="presOf" srcId="{F1319218-0B08-45BE-8E96-0BCE96FD3AA8}" destId="{0606798C-08F3-4450-9FA0-567815630BA9}" srcOrd="1" destOrd="0" presId="urn:microsoft.com/office/officeart/2005/8/layout/hierarchy2"/>
    <dgm:cxn modelId="{482926E2-D016-4114-B854-A7CD8CD03091}" type="presOf" srcId="{9EBB0390-0CA1-4ACB-9AD7-5CD08B33F647}" destId="{248FF9AA-3DA4-4FB8-A168-2A6186A99AF0}" srcOrd="0" destOrd="0" presId="urn:microsoft.com/office/officeart/2005/8/layout/hierarchy2"/>
    <dgm:cxn modelId="{1259C9E3-8155-470F-87E2-65166036346C}" type="presOf" srcId="{B842FDA3-7BF0-4282-AB2E-82F0C70FC30C}" destId="{DBD1AC7F-6AAD-4981-99BC-FF0AD884F724}" srcOrd="1" destOrd="0" presId="urn:microsoft.com/office/officeart/2005/8/layout/hierarchy2"/>
    <dgm:cxn modelId="{DC7953E6-3265-4DD9-AAF2-9400F091C153}" type="presOf" srcId="{EFE87F6E-CD75-4A7A-85D8-FC783E6430DC}" destId="{135D55BC-E06F-4A35-9684-9548423D9399}" srcOrd="0" destOrd="0" presId="urn:microsoft.com/office/officeart/2005/8/layout/hierarchy2"/>
    <dgm:cxn modelId="{488C2EEA-0EBF-4345-8036-D8A0D18AC1B6}" type="presOf" srcId="{135A1418-BA89-4324-9E18-4760B0D6E87C}" destId="{B518CC00-3F5E-4D32-9BB5-54EC873981F1}" srcOrd="0" destOrd="0" presId="urn:microsoft.com/office/officeart/2005/8/layout/hierarchy2"/>
    <dgm:cxn modelId="{6FEDA2EE-102B-4FE9-BFFA-5B2897134DD7}" srcId="{8CD002AF-516E-4C5B-B6AB-4FCD3BD49E83}" destId="{D2DDB74C-EB92-4697-92B8-93F9106AAE3D}" srcOrd="0" destOrd="0" parTransId="{09C6DA11-F48A-4FBE-9D22-B970A3EF260D}" sibTransId="{8CC5293E-8D4C-4012-A00D-130344E86DF4}"/>
    <dgm:cxn modelId="{8241F0F3-281C-4D01-BDC8-01D9A00DCEBB}" type="presOf" srcId="{BB55205F-EEDA-444F-97EC-90B7109DBF23}" destId="{0B9F62C0-B672-4E9F-9C56-7DF50A17CF25}" srcOrd="0" destOrd="0" presId="urn:microsoft.com/office/officeart/2005/8/layout/hierarchy2"/>
    <dgm:cxn modelId="{E15B91F4-6842-4617-AA96-C465ED96D2F0}" srcId="{93E2C442-C2E6-47E3-90FF-08D85F6D01F2}" destId="{C67529BA-0803-4EB8-878C-CE10FD1959A2}" srcOrd="0" destOrd="0" parTransId="{AEEAEFC4-7AA1-4E6B-8559-43B2CE8218AC}" sibTransId="{A52C30AB-D865-4DED-B9D5-44B38B389241}"/>
    <dgm:cxn modelId="{BE3A8FF8-F76C-4391-B4A5-0A265AB101DA}" srcId="{C67529BA-0803-4EB8-878C-CE10FD1959A2}" destId="{CAF92C75-4155-482E-B28B-0C4FAC957F42}" srcOrd="1" destOrd="0" parTransId="{10E35A07-437F-47D4-B831-6A52CCC5C58F}" sibTransId="{77F30230-34E7-4E27-B1A5-21349618B6E0}"/>
    <dgm:cxn modelId="{BCCE63FB-FBCC-455F-AA65-304D49E1183C}" srcId="{A8BDC40C-D56C-44DD-978B-E501B07B87CB}" destId="{BA4F5A31-EB5A-4CA0-BE3C-792B4A0BBB67}" srcOrd="0" destOrd="0" parTransId="{BF58E077-4EA3-4770-B8CC-03C4B70B1C59}" sibTransId="{F130111E-B614-41B7-A470-B054F663BDA7}"/>
    <dgm:cxn modelId="{F05ABEFE-3BC7-4C7D-B099-B2655CE73251}" srcId="{BDCDFED7-BCDA-48D4-B2D5-0D3B04AB7C2B}" destId="{9AF1E812-7B9F-4CEC-B47D-6FB72AC19AD8}" srcOrd="1" destOrd="0" parTransId="{DA27AD1E-D429-4147-9ED1-133FA49BCC31}" sibTransId="{81EDEC9A-F024-44BD-A970-9EF2601D1C9F}"/>
    <dgm:cxn modelId="{8DDFECA0-C24C-48DA-BB61-3E92E69FA0AB}" type="presParOf" srcId="{8F896274-4600-4B60-B31D-473E14C89362}" destId="{E8F89A15-369B-499F-8273-C6E619516EC3}" srcOrd="0" destOrd="0" presId="urn:microsoft.com/office/officeart/2005/8/layout/hierarchy2"/>
    <dgm:cxn modelId="{1C9997EF-1D10-48AF-A0FE-73C161F76E7E}" type="presParOf" srcId="{E8F89A15-369B-499F-8273-C6E619516EC3}" destId="{B79C22D3-0248-459F-BA3B-828A039367AA}" srcOrd="0" destOrd="0" presId="urn:microsoft.com/office/officeart/2005/8/layout/hierarchy2"/>
    <dgm:cxn modelId="{4B553AE1-B440-4BE9-855E-DC36F4132798}" type="presParOf" srcId="{E8F89A15-369B-499F-8273-C6E619516EC3}" destId="{1B3FD1A3-4DFA-42E4-AC82-5C221DA38F19}" srcOrd="1" destOrd="0" presId="urn:microsoft.com/office/officeart/2005/8/layout/hierarchy2"/>
    <dgm:cxn modelId="{25BDF8E2-34F3-4EF8-B623-7DAA28FE8105}" type="presParOf" srcId="{1B3FD1A3-4DFA-42E4-AC82-5C221DA38F19}" destId="{E6606138-7E05-4165-941C-9C69710292E4}" srcOrd="0" destOrd="0" presId="urn:microsoft.com/office/officeart/2005/8/layout/hierarchy2"/>
    <dgm:cxn modelId="{9E7338AF-10F7-4303-B013-1698EA2803CD}" type="presParOf" srcId="{E6606138-7E05-4165-941C-9C69710292E4}" destId="{34D888D1-D1FE-4C06-B5AC-9FF1BD66EC4A}" srcOrd="0" destOrd="0" presId="urn:microsoft.com/office/officeart/2005/8/layout/hierarchy2"/>
    <dgm:cxn modelId="{EAE0E29D-0337-4D7B-AA1F-21C75D54BEA3}" type="presParOf" srcId="{1B3FD1A3-4DFA-42E4-AC82-5C221DA38F19}" destId="{A247200A-1C65-482A-8CF1-ADEC4D9C3965}" srcOrd="1" destOrd="0" presId="urn:microsoft.com/office/officeart/2005/8/layout/hierarchy2"/>
    <dgm:cxn modelId="{6010BC5C-2B16-4173-9AB3-3FF9E5B9F836}" type="presParOf" srcId="{A247200A-1C65-482A-8CF1-ADEC4D9C3965}" destId="{D70318BE-8F19-48F6-92BF-FF0680A60572}" srcOrd="0" destOrd="0" presId="urn:microsoft.com/office/officeart/2005/8/layout/hierarchy2"/>
    <dgm:cxn modelId="{88FADB01-8B6A-47F0-ACD7-7A22A0924228}" type="presParOf" srcId="{A247200A-1C65-482A-8CF1-ADEC4D9C3965}" destId="{FCDC9AE3-57B8-44A7-A9FE-A538B4AEF9B2}" srcOrd="1" destOrd="0" presId="urn:microsoft.com/office/officeart/2005/8/layout/hierarchy2"/>
    <dgm:cxn modelId="{7EB167AB-3C33-4AB4-AA60-44131788E2F5}" type="presParOf" srcId="{FCDC9AE3-57B8-44A7-A9FE-A538B4AEF9B2}" destId="{3629E879-0F98-4D95-A877-8D2958035F48}" srcOrd="0" destOrd="0" presId="urn:microsoft.com/office/officeart/2005/8/layout/hierarchy2"/>
    <dgm:cxn modelId="{D0170F50-32DB-48E9-9BD7-C52259B8DCB8}" type="presParOf" srcId="{3629E879-0F98-4D95-A877-8D2958035F48}" destId="{8678DF90-4546-43CB-B47B-B37DA5BC52E3}" srcOrd="0" destOrd="0" presId="urn:microsoft.com/office/officeart/2005/8/layout/hierarchy2"/>
    <dgm:cxn modelId="{66BE9EF3-2AAF-46B6-8CA2-91F92FFE6C26}" type="presParOf" srcId="{FCDC9AE3-57B8-44A7-A9FE-A538B4AEF9B2}" destId="{E7B4C57B-DF09-46D4-8992-57282FDB2F4C}" srcOrd="1" destOrd="0" presId="urn:microsoft.com/office/officeart/2005/8/layout/hierarchy2"/>
    <dgm:cxn modelId="{09EB6D0B-57EF-4606-8663-AD4A38917FDD}" type="presParOf" srcId="{E7B4C57B-DF09-46D4-8992-57282FDB2F4C}" destId="{AF255C5A-6B97-49D1-A32B-37157D9B36AA}" srcOrd="0" destOrd="0" presId="urn:microsoft.com/office/officeart/2005/8/layout/hierarchy2"/>
    <dgm:cxn modelId="{8F39FCDA-F3C8-493C-A862-4AB720B6BD55}" type="presParOf" srcId="{E7B4C57B-DF09-46D4-8992-57282FDB2F4C}" destId="{BA706B63-67CF-4C9E-9655-CD898F5DB085}" srcOrd="1" destOrd="0" presId="urn:microsoft.com/office/officeart/2005/8/layout/hierarchy2"/>
    <dgm:cxn modelId="{3DB47D37-DCB3-46A6-B8B9-3091D077CD32}" type="presParOf" srcId="{BA706B63-67CF-4C9E-9655-CD898F5DB085}" destId="{D577F54C-D522-4D87-A30E-A667D62AC7FA}" srcOrd="0" destOrd="0" presId="urn:microsoft.com/office/officeart/2005/8/layout/hierarchy2"/>
    <dgm:cxn modelId="{37A6D852-9327-4A58-BDD4-2ED3519068C4}" type="presParOf" srcId="{D577F54C-D522-4D87-A30E-A667D62AC7FA}" destId="{DBD1AC7F-6AAD-4981-99BC-FF0AD884F724}" srcOrd="0" destOrd="0" presId="urn:microsoft.com/office/officeart/2005/8/layout/hierarchy2"/>
    <dgm:cxn modelId="{F50AF6A2-9050-4AFA-9CB1-4B45166A0ECD}" type="presParOf" srcId="{BA706B63-67CF-4C9E-9655-CD898F5DB085}" destId="{804176FC-45D2-4038-9F6D-F72F34BE78CA}" srcOrd="1" destOrd="0" presId="urn:microsoft.com/office/officeart/2005/8/layout/hierarchy2"/>
    <dgm:cxn modelId="{700151DA-DEC9-41D9-8A64-009C7DD3A233}" type="presParOf" srcId="{804176FC-45D2-4038-9F6D-F72F34BE78CA}" destId="{055DBDBA-D378-4F5E-B9D7-5A8879B8F8DD}" srcOrd="0" destOrd="0" presId="urn:microsoft.com/office/officeart/2005/8/layout/hierarchy2"/>
    <dgm:cxn modelId="{E9D95ABA-E629-4838-BAED-0CC083FF19E6}" type="presParOf" srcId="{804176FC-45D2-4038-9F6D-F72F34BE78CA}" destId="{3461EB84-042D-4580-A2BF-96CDF54D0CAC}" srcOrd="1" destOrd="0" presId="urn:microsoft.com/office/officeart/2005/8/layout/hierarchy2"/>
    <dgm:cxn modelId="{5F8F1823-19DB-4734-9CE2-2DFCC9986C41}" type="presParOf" srcId="{BA706B63-67CF-4C9E-9655-CD898F5DB085}" destId="{45589D67-AED6-4F4C-946F-A99AA501F0C6}" srcOrd="2" destOrd="0" presId="urn:microsoft.com/office/officeart/2005/8/layout/hierarchy2"/>
    <dgm:cxn modelId="{45589857-7E96-4C43-8758-A4F87E241F47}" type="presParOf" srcId="{45589D67-AED6-4F4C-946F-A99AA501F0C6}" destId="{8976784B-CAA6-4372-BF28-1B937AE29CF9}" srcOrd="0" destOrd="0" presId="urn:microsoft.com/office/officeart/2005/8/layout/hierarchy2"/>
    <dgm:cxn modelId="{004F4717-038B-4244-A2B5-2506B776AB62}" type="presParOf" srcId="{BA706B63-67CF-4C9E-9655-CD898F5DB085}" destId="{EE2C8585-0F00-4E83-9A09-05EFB43E37C8}" srcOrd="3" destOrd="0" presId="urn:microsoft.com/office/officeart/2005/8/layout/hierarchy2"/>
    <dgm:cxn modelId="{11F8654B-3F2D-4138-8E54-F77B8B7F50FB}" type="presParOf" srcId="{EE2C8585-0F00-4E83-9A09-05EFB43E37C8}" destId="{3E797A75-C20E-47D2-9BA0-C5BF32687B0A}" srcOrd="0" destOrd="0" presId="urn:microsoft.com/office/officeart/2005/8/layout/hierarchy2"/>
    <dgm:cxn modelId="{DC14A896-B568-4323-A9F1-CB37EBBD8FF4}" type="presParOf" srcId="{EE2C8585-0F00-4E83-9A09-05EFB43E37C8}" destId="{3699CED8-9459-41AC-91D4-879D54F0AF16}" srcOrd="1" destOrd="0" presId="urn:microsoft.com/office/officeart/2005/8/layout/hierarchy2"/>
    <dgm:cxn modelId="{436C2114-33C2-4F14-BEB3-CDB46BC7E663}" type="presParOf" srcId="{FCDC9AE3-57B8-44A7-A9FE-A538B4AEF9B2}" destId="{80B5AFD7-61DC-4DBD-8CDA-B12F49F62682}" srcOrd="2" destOrd="0" presId="urn:microsoft.com/office/officeart/2005/8/layout/hierarchy2"/>
    <dgm:cxn modelId="{BDF56D94-D5E7-499A-9BA6-24BF7B489765}" type="presParOf" srcId="{80B5AFD7-61DC-4DBD-8CDA-B12F49F62682}" destId="{4E5F2A01-B388-4648-B3B8-A1D33966A33F}" srcOrd="0" destOrd="0" presId="urn:microsoft.com/office/officeart/2005/8/layout/hierarchy2"/>
    <dgm:cxn modelId="{B45FB78B-0F87-464B-8EF5-65535893CE6F}" type="presParOf" srcId="{FCDC9AE3-57B8-44A7-A9FE-A538B4AEF9B2}" destId="{E532D6CF-A395-4185-A849-7E435C0D94F2}" srcOrd="3" destOrd="0" presId="urn:microsoft.com/office/officeart/2005/8/layout/hierarchy2"/>
    <dgm:cxn modelId="{046AF5BE-8A05-4B5F-B023-EF4B7E98368C}" type="presParOf" srcId="{E532D6CF-A395-4185-A849-7E435C0D94F2}" destId="{86BD76CD-5EE2-4A0C-8676-3F6B5C2D5191}" srcOrd="0" destOrd="0" presId="urn:microsoft.com/office/officeart/2005/8/layout/hierarchy2"/>
    <dgm:cxn modelId="{3E0E9D24-0607-468B-A8FC-5A50A6469449}" type="presParOf" srcId="{E532D6CF-A395-4185-A849-7E435C0D94F2}" destId="{84198E9B-074C-4101-A5C2-AA0056EC4E7D}" srcOrd="1" destOrd="0" presId="urn:microsoft.com/office/officeart/2005/8/layout/hierarchy2"/>
    <dgm:cxn modelId="{E680F80D-381D-40D0-AF12-FE3B1776C8D7}" type="presParOf" srcId="{1B3FD1A3-4DFA-42E4-AC82-5C221DA38F19}" destId="{F8C1457B-B429-4541-BCF6-D04EA090E47B}" srcOrd="2" destOrd="0" presId="urn:microsoft.com/office/officeart/2005/8/layout/hierarchy2"/>
    <dgm:cxn modelId="{82347599-B5D7-4299-B6D3-8E384C9CBD7D}" type="presParOf" srcId="{F8C1457B-B429-4541-BCF6-D04EA090E47B}" destId="{E1BE5429-C8A0-478E-993E-BFC7355007B9}" srcOrd="0" destOrd="0" presId="urn:microsoft.com/office/officeart/2005/8/layout/hierarchy2"/>
    <dgm:cxn modelId="{DA566593-2195-4EFA-A574-6B744965E4B0}" type="presParOf" srcId="{1B3FD1A3-4DFA-42E4-AC82-5C221DA38F19}" destId="{7682138A-CCB0-47E4-B881-19D897F1E384}" srcOrd="3" destOrd="0" presId="urn:microsoft.com/office/officeart/2005/8/layout/hierarchy2"/>
    <dgm:cxn modelId="{9F40B62C-130B-4EB5-BB64-36137B2A3FA3}" type="presParOf" srcId="{7682138A-CCB0-47E4-B881-19D897F1E384}" destId="{7468B178-171F-48B1-B6F5-57EB31E5A67B}" srcOrd="0" destOrd="0" presId="urn:microsoft.com/office/officeart/2005/8/layout/hierarchy2"/>
    <dgm:cxn modelId="{133D6E53-AE7C-4C35-8798-445947BA7A28}" type="presParOf" srcId="{7682138A-CCB0-47E4-B881-19D897F1E384}" destId="{18F385AA-4C7C-4FE7-8247-201304342562}" srcOrd="1" destOrd="0" presId="urn:microsoft.com/office/officeart/2005/8/layout/hierarchy2"/>
    <dgm:cxn modelId="{4FFC9A33-2059-4F78-B26D-B3976C556837}" type="presParOf" srcId="{18F385AA-4C7C-4FE7-8247-201304342562}" destId="{EEF1BD71-CFF2-495F-8886-5D196E9D6BCE}" srcOrd="0" destOrd="0" presId="urn:microsoft.com/office/officeart/2005/8/layout/hierarchy2"/>
    <dgm:cxn modelId="{868A2FFB-FEE2-4F50-B028-16AD1ABA4442}" type="presParOf" srcId="{EEF1BD71-CFF2-495F-8886-5D196E9D6BCE}" destId="{D476C60B-19EE-45D9-A807-49F5BE5BC994}" srcOrd="0" destOrd="0" presId="urn:microsoft.com/office/officeart/2005/8/layout/hierarchy2"/>
    <dgm:cxn modelId="{5BE12FEF-0594-4990-95B3-6FDCDC04E38B}" type="presParOf" srcId="{18F385AA-4C7C-4FE7-8247-201304342562}" destId="{E82B3D98-2E72-4E18-8F3F-06F1F3CC5ACB}" srcOrd="1" destOrd="0" presId="urn:microsoft.com/office/officeart/2005/8/layout/hierarchy2"/>
    <dgm:cxn modelId="{A491322D-803D-42C1-A9AB-50E828D045A9}" type="presParOf" srcId="{E82B3D98-2E72-4E18-8F3F-06F1F3CC5ACB}" destId="{592F3563-F71D-4872-954D-554430274955}" srcOrd="0" destOrd="0" presId="urn:microsoft.com/office/officeart/2005/8/layout/hierarchy2"/>
    <dgm:cxn modelId="{B57CE64B-75E5-4D58-A9C9-E4A4D19D86B2}" type="presParOf" srcId="{E82B3D98-2E72-4E18-8F3F-06F1F3CC5ACB}" destId="{1D84B542-11FF-472F-B08E-9E8D679B37E5}" srcOrd="1" destOrd="0" presId="urn:microsoft.com/office/officeart/2005/8/layout/hierarchy2"/>
    <dgm:cxn modelId="{8E3F5B3E-9529-4EB8-BCC9-65BD3C6FED12}" type="presParOf" srcId="{1D84B542-11FF-472F-B08E-9E8D679B37E5}" destId="{5F432720-140B-49D6-BC9B-048322C85F01}" srcOrd="0" destOrd="0" presId="urn:microsoft.com/office/officeart/2005/8/layout/hierarchy2"/>
    <dgm:cxn modelId="{4D2D22C3-6D84-4F04-A5DC-305E5F2D2CB7}" type="presParOf" srcId="{5F432720-140B-49D6-BC9B-048322C85F01}" destId="{428D763A-AAAC-417C-B58C-A43831C31DB9}" srcOrd="0" destOrd="0" presId="urn:microsoft.com/office/officeart/2005/8/layout/hierarchy2"/>
    <dgm:cxn modelId="{6CB2486F-8E90-4574-BD19-3E0FB936044B}" type="presParOf" srcId="{1D84B542-11FF-472F-B08E-9E8D679B37E5}" destId="{16406132-7585-413C-A948-26812502F58E}" srcOrd="1" destOrd="0" presId="urn:microsoft.com/office/officeart/2005/8/layout/hierarchy2"/>
    <dgm:cxn modelId="{D1BEB961-2937-4422-B5C5-675982CFA71F}" type="presParOf" srcId="{16406132-7585-413C-A948-26812502F58E}" destId="{64F60541-375B-4EEC-BA8D-9A60FF2DF0B8}" srcOrd="0" destOrd="0" presId="urn:microsoft.com/office/officeart/2005/8/layout/hierarchy2"/>
    <dgm:cxn modelId="{F3D8C3D5-6456-4A60-87BA-C1E10161ABA0}" type="presParOf" srcId="{16406132-7585-413C-A948-26812502F58E}" destId="{66489E27-A184-4C50-8FA1-55C711EAB10E}" srcOrd="1" destOrd="0" presId="urn:microsoft.com/office/officeart/2005/8/layout/hierarchy2"/>
    <dgm:cxn modelId="{1CCE09C0-4415-4A0B-8AFE-EED1C848365C}" type="presParOf" srcId="{18F385AA-4C7C-4FE7-8247-201304342562}" destId="{426C5762-907C-44C1-B901-6C89F6A45F19}" srcOrd="2" destOrd="0" presId="urn:microsoft.com/office/officeart/2005/8/layout/hierarchy2"/>
    <dgm:cxn modelId="{57EF5AAC-F906-4F08-B091-61E4391305EE}" type="presParOf" srcId="{426C5762-907C-44C1-B901-6C89F6A45F19}" destId="{3C57186A-D316-4F89-85E9-70437E9305B2}" srcOrd="0" destOrd="0" presId="urn:microsoft.com/office/officeart/2005/8/layout/hierarchy2"/>
    <dgm:cxn modelId="{42B0D847-225C-4BF8-8A56-399AC4FFA9BC}" type="presParOf" srcId="{18F385AA-4C7C-4FE7-8247-201304342562}" destId="{F5713D98-3529-4E18-998A-C2837E01C7DE}" srcOrd="3" destOrd="0" presId="urn:microsoft.com/office/officeart/2005/8/layout/hierarchy2"/>
    <dgm:cxn modelId="{4E7057D4-0BC8-42CE-AE22-4923CA59DAF5}" type="presParOf" srcId="{F5713D98-3529-4E18-998A-C2837E01C7DE}" destId="{0B9F62C0-B672-4E9F-9C56-7DF50A17CF25}" srcOrd="0" destOrd="0" presId="urn:microsoft.com/office/officeart/2005/8/layout/hierarchy2"/>
    <dgm:cxn modelId="{3FD7BDE4-7A91-487E-A8F7-8AC679A11C55}" type="presParOf" srcId="{F5713D98-3529-4E18-998A-C2837E01C7DE}" destId="{8A433DB6-7D70-4C08-B835-ABEEB18C86FA}" srcOrd="1" destOrd="0" presId="urn:microsoft.com/office/officeart/2005/8/layout/hierarchy2"/>
    <dgm:cxn modelId="{C099FBD4-BF86-486F-AF59-C26F2C3A1022}" type="presParOf" srcId="{8A433DB6-7D70-4C08-B835-ABEEB18C86FA}" destId="{33B4BBD6-D194-4202-B2C9-070A3CBEFE5B}" srcOrd="0" destOrd="0" presId="urn:microsoft.com/office/officeart/2005/8/layout/hierarchy2"/>
    <dgm:cxn modelId="{28B60DB5-4FE0-4E25-B50B-777515C9AAC5}" type="presParOf" srcId="{33B4BBD6-D194-4202-B2C9-070A3CBEFE5B}" destId="{66EC36D0-9873-41A3-92B6-E5819A80EEC0}" srcOrd="0" destOrd="0" presId="urn:microsoft.com/office/officeart/2005/8/layout/hierarchy2"/>
    <dgm:cxn modelId="{FD4AC484-9E25-4288-9C30-37DEC151C7B3}" type="presParOf" srcId="{8A433DB6-7D70-4C08-B835-ABEEB18C86FA}" destId="{5577A6B0-02C1-4E25-9AE6-CB00D52248FD}" srcOrd="1" destOrd="0" presId="urn:microsoft.com/office/officeart/2005/8/layout/hierarchy2"/>
    <dgm:cxn modelId="{A52FAECD-55F1-4CDE-BEEA-780B2D793E73}" type="presParOf" srcId="{5577A6B0-02C1-4E25-9AE6-CB00D52248FD}" destId="{8D810A19-7C76-4BA2-8C24-60CE92E1A120}" srcOrd="0" destOrd="0" presId="urn:microsoft.com/office/officeart/2005/8/layout/hierarchy2"/>
    <dgm:cxn modelId="{4E791D68-0672-4762-AAB7-4C37C6B5F189}" type="presParOf" srcId="{5577A6B0-02C1-4E25-9AE6-CB00D52248FD}" destId="{23074380-21BD-494E-B223-B467A2029A0A}" srcOrd="1" destOrd="0" presId="urn:microsoft.com/office/officeart/2005/8/layout/hierarchy2"/>
    <dgm:cxn modelId="{79FDD387-161C-406F-ABE5-BF2AABADB8E9}" type="presParOf" srcId="{18F385AA-4C7C-4FE7-8247-201304342562}" destId="{A13421B0-0685-44E6-9888-7BCA883890A9}" srcOrd="4" destOrd="0" presId="urn:microsoft.com/office/officeart/2005/8/layout/hierarchy2"/>
    <dgm:cxn modelId="{BF57C143-039B-4A26-9801-D11838E4BFEE}" type="presParOf" srcId="{A13421B0-0685-44E6-9888-7BCA883890A9}" destId="{85B3219B-090B-40EF-8F31-FE4C5E36D91D}" srcOrd="0" destOrd="0" presId="urn:microsoft.com/office/officeart/2005/8/layout/hierarchy2"/>
    <dgm:cxn modelId="{4F1418B0-4A1C-4CDD-810F-DA2890BC8AE1}" type="presParOf" srcId="{18F385AA-4C7C-4FE7-8247-201304342562}" destId="{5EF83D81-3BEE-4607-9852-D3E92340C903}" srcOrd="5" destOrd="0" presId="urn:microsoft.com/office/officeart/2005/8/layout/hierarchy2"/>
    <dgm:cxn modelId="{5F1892C7-1CB0-4721-93F3-ED0E6331C741}" type="presParOf" srcId="{5EF83D81-3BEE-4607-9852-D3E92340C903}" destId="{3C4A1C68-BBB7-4B4A-A2F6-D702D93BE9C0}" srcOrd="0" destOrd="0" presId="urn:microsoft.com/office/officeart/2005/8/layout/hierarchy2"/>
    <dgm:cxn modelId="{DD9368A5-ABA7-4263-95AA-AE1E10219B99}" type="presParOf" srcId="{5EF83D81-3BEE-4607-9852-D3E92340C903}" destId="{18566BA0-9233-40D0-B949-D2075F3C92D6}" srcOrd="1" destOrd="0" presId="urn:microsoft.com/office/officeart/2005/8/layout/hierarchy2"/>
    <dgm:cxn modelId="{2497439A-8355-4216-9C98-272D24DA7F05}" type="presParOf" srcId="{18566BA0-9233-40D0-B949-D2075F3C92D6}" destId="{AC7A4D91-C618-485D-A95E-028FA12BA729}" srcOrd="0" destOrd="0" presId="urn:microsoft.com/office/officeart/2005/8/layout/hierarchy2"/>
    <dgm:cxn modelId="{BA046D04-0B3C-448B-B524-2DBC2C07E10F}" type="presParOf" srcId="{AC7A4D91-C618-485D-A95E-028FA12BA729}" destId="{B116BD65-8025-45CA-A043-9B983711A7E0}" srcOrd="0" destOrd="0" presId="urn:microsoft.com/office/officeart/2005/8/layout/hierarchy2"/>
    <dgm:cxn modelId="{40772C1A-C721-401B-9883-A81546F6694E}" type="presParOf" srcId="{18566BA0-9233-40D0-B949-D2075F3C92D6}" destId="{0017ABEB-AA06-4DD0-9A81-01E62C87AF02}" srcOrd="1" destOrd="0" presId="urn:microsoft.com/office/officeart/2005/8/layout/hierarchy2"/>
    <dgm:cxn modelId="{AD4C86A0-D775-4D7F-AE89-F27FCEDDC272}" type="presParOf" srcId="{0017ABEB-AA06-4DD0-9A81-01E62C87AF02}" destId="{7DD59F33-E345-40B2-9080-5CD74F482C29}" srcOrd="0" destOrd="0" presId="urn:microsoft.com/office/officeart/2005/8/layout/hierarchy2"/>
    <dgm:cxn modelId="{13EB2224-1FEE-4D64-9077-2B0589CB6509}" type="presParOf" srcId="{0017ABEB-AA06-4DD0-9A81-01E62C87AF02}" destId="{F49E3ADC-306E-4603-8F39-620CDD4AE552}" srcOrd="1" destOrd="0" presId="urn:microsoft.com/office/officeart/2005/8/layout/hierarchy2"/>
    <dgm:cxn modelId="{82A87D7F-CC54-42C6-B12A-CF2DF9C1DFF0}" type="presParOf" srcId="{18566BA0-9233-40D0-B949-D2075F3C92D6}" destId="{A3F0722D-42BC-4E53-B216-B51EB63C2CE9}" srcOrd="2" destOrd="0" presId="urn:microsoft.com/office/officeart/2005/8/layout/hierarchy2"/>
    <dgm:cxn modelId="{CBA84772-19D4-4A36-8A9E-EFA167458CE2}" type="presParOf" srcId="{A3F0722D-42BC-4E53-B216-B51EB63C2CE9}" destId="{D5CF623E-7681-4B2F-BE10-0783BA57DD78}" srcOrd="0" destOrd="0" presId="urn:microsoft.com/office/officeart/2005/8/layout/hierarchy2"/>
    <dgm:cxn modelId="{91547905-D310-42AE-98EF-29636B801131}" type="presParOf" srcId="{18566BA0-9233-40D0-B949-D2075F3C92D6}" destId="{9F6113C8-9C44-45F0-80A9-951D1379862A}" srcOrd="3" destOrd="0" presId="urn:microsoft.com/office/officeart/2005/8/layout/hierarchy2"/>
    <dgm:cxn modelId="{D8DE4086-C51B-4328-ACD2-2FC9DCB1C8A8}" type="presParOf" srcId="{9F6113C8-9C44-45F0-80A9-951D1379862A}" destId="{53F7731E-0ADC-4B40-9D76-346FC99925E9}" srcOrd="0" destOrd="0" presId="urn:microsoft.com/office/officeart/2005/8/layout/hierarchy2"/>
    <dgm:cxn modelId="{9FEC8DAC-C254-4506-96A1-C9EDA8452E52}" type="presParOf" srcId="{9F6113C8-9C44-45F0-80A9-951D1379862A}" destId="{CEC4922C-143D-4570-A98C-CAB53FA42BB8}" srcOrd="1" destOrd="0" presId="urn:microsoft.com/office/officeart/2005/8/layout/hierarchy2"/>
    <dgm:cxn modelId="{7082512F-4BFD-47E2-B817-833B32CB72EB}" type="presParOf" srcId="{18F385AA-4C7C-4FE7-8247-201304342562}" destId="{EC5C9627-349B-416E-A4A8-EA74E259F9AB}" srcOrd="6" destOrd="0" presId="urn:microsoft.com/office/officeart/2005/8/layout/hierarchy2"/>
    <dgm:cxn modelId="{86685D02-C47B-4EE2-8325-957E38C3AD63}" type="presParOf" srcId="{EC5C9627-349B-416E-A4A8-EA74E259F9AB}" destId="{767303DC-EE8C-4188-90DA-11D2AE53C7AF}" srcOrd="0" destOrd="0" presId="urn:microsoft.com/office/officeart/2005/8/layout/hierarchy2"/>
    <dgm:cxn modelId="{07CC9F53-130C-47E1-ABE7-CB865CD38C16}" type="presParOf" srcId="{18F385AA-4C7C-4FE7-8247-201304342562}" destId="{AD25587A-EA8C-49C2-9082-00CEBDCB8E1C}" srcOrd="7" destOrd="0" presId="urn:microsoft.com/office/officeart/2005/8/layout/hierarchy2"/>
    <dgm:cxn modelId="{1D26113F-1691-4164-8496-D34A5B7D694D}" type="presParOf" srcId="{AD25587A-EA8C-49C2-9082-00CEBDCB8E1C}" destId="{FC9273C5-921C-4E99-8257-2BEA220EC52A}" srcOrd="0" destOrd="0" presId="urn:microsoft.com/office/officeart/2005/8/layout/hierarchy2"/>
    <dgm:cxn modelId="{71FC7AD3-570B-441D-BF3F-6EA210361997}" type="presParOf" srcId="{AD25587A-EA8C-49C2-9082-00CEBDCB8E1C}" destId="{3752B22D-7E0F-47B8-8412-257B2461F1DF}" srcOrd="1" destOrd="0" presId="urn:microsoft.com/office/officeart/2005/8/layout/hierarchy2"/>
    <dgm:cxn modelId="{3F06EDD2-B1B3-4C5E-844F-1F43A122B841}" type="presParOf" srcId="{1B3FD1A3-4DFA-42E4-AC82-5C221DA38F19}" destId="{87349D4E-BB6E-4A3C-9A27-08A20E862576}" srcOrd="4" destOrd="0" presId="urn:microsoft.com/office/officeart/2005/8/layout/hierarchy2"/>
    <dgm:cxn modelId="{4B5957C9-2710-459E-A66E-DCBAB28AC240}" type="presParOf" srcId="{87349D4E-BB6E-4A3C-9A27-08A20E862576}" destId="{55198295-A5D0-4E57-AB94-186ECFCCD21F}" srcOrd="0" destOrd="0" presId="urn:microsoft.com/office/officeart/2005/8/layout/hierarchy2"/>
    <dgm:cxn modelId="{6390963D-9604-44F4-BFA9-9341B0C883F0}" type="presParOf" srcId="{1B3FD1A3-4DFA-42E4-AC82-5C221DA38F19}" destId="{87F052AF-0FE6-4280-8E4B-90C1517B49FE}" srcOrd="5" destOrd="0" presId="urn:microsoft.com/office/officeart/2005/8/layout/hierarchy2"/>
    <dgm:cxn modelId="{E1301B05-35AB-4197-B561-D37F69D28274}" type="presParOf" srcId="{87F052AF-0FE6-4280-8E4B-90C1517B49FE}" destId="{16A1508C-4A59-4CD1-80D6-C5D5E98F30DF}" srcOrd="0" destOrd="0" presId="urn:microsoft.com/office/officeart/2005/8/layout/hierarchy2"/>
    <dgm:cxn modelId="{678BE99C-6409-4C93-8CA2-ED2939D0C422}" type="presParOf" srcId="{87F052AF-0FE6-4280-8E4B-90C1517B49FE}" destId="{E3F99787-312B-46DE-99EF-FB7106F1C6C3}" srcOrd="1" destOrd="0" presId="urn:microsoft.com/office/officeart/2005/8/layout/hierarchy2"/>
    <dgm:cxn modelId="{EA1DB9FA-0901-4451-84EA-751041E90A15}" type="presParOf" srcId="{E3F99787-312B-46DE-99EF-FB7106F1C6C3}" destId="{B518CC00-3F5E-4D32-9BB5-54EC873981F1}" srcOrd="0" destOrd="0" presId="urn:microsoft.com/office/officeart/2005/8/layout/hierarchy2"/>
    <dgm:cxn modelId="{DF50110D-C3FF-454B-9988-064942B35BC9}" type="presParOf" srcId="{B518CC00-3F5E-4D32-9BB5-54EC873981F1}" destId="{F8F59081-08B9-436E-9936-B9428B2816D0}" srcOrd="0" destOrd="0" presId="urn:microsoft.com/office/officeart/2005/8/layout/hierarchy2"/>
    <dgm:cxn modelId="{DEA531BC-EB82-4686-AA92-AD35834B5C70}" type="presParOf" srcId="{E3F99787-312B-46DE-99EF-FB7106F1C6C3}" destId="{86288BD2-FB1C-4CF1-8589-4D00393A6DDF}" srcOrd="1" destOrd="0" presId="urn:microsoft.com/office/officeart/2005/8/layout/hierarchy2"/>
    <dgm:cxn modelId="{14D63063-5374-4BEE-9456-A56BCDD7472F}" type="presParOf" srcId="{86288BD2-FB1C-4CF1-8589-4D00393A6DDF}" destId="{42907541-FD60-4683-98CE-019A778CA130}" srcOrd="0" destOrd="0" presId="urn:microsoft.com/office/officeart/2005/8/layout/hierarchy2"/>
    <dgm:cxn modelId="{DEB4DB74-51E5-48AF-9894-F2E5AFDF947D}" type="presParOf" srcId="{86288BD2-FB1C-4CF1-8589-4D00393A6DDF}" destId="{09E2EE66-8848-4394-B9A9-3A203A0E6C4B}" srcOrd="1" destOrd="0" presId="urn:microsoft.com/office/officeart/2005/8/layout/hierarchy2"/>
    <dgm:cxn modelId="{0B62F1E8-2891-4DDE-9540-1AA9EBB48292}" type="presParOf" srcId="{09E2EE66-8848-4394-B9A9-3A203A0E6C4B}" destId="{AE4D08D0-12D1-4822-85D0-356119FA4355}" srcOrd="0" destOrd="0" presId="urn:microsoft.com/office/officeart/2005/8/layout/hierarchy2"/>
    <dgm:cxn modelId="{6DAEB3C6-0B07-4F32-8066-F4E5D21D576E}" type="presParOf" srcId="{AE4D08D0-12D1-4822-85D0-356119FA4355}" destId="{5B00992F-76B6-41FE-9DEC-4CF8C5D3CB9A}" srcOrd="0" destOrd="0" presId="urn:microsoft.com/office/officeart/2005/8/layout/hierarchy2"/>
    <dgm:cxn modelId="{54C4F881-5FB6-4EA4-9CCB-86C5BC6F8086}" type="presParOf" srcId="{09E2EE66-8848-4394-B9A9-3A203A0E6C4B}" destId="{600A4A4B-C752-46B3-91B1-13D702C7C46F}" srcOrd="1" destOrd="0" presId="urn:microsoft.com/office/officeart/2005/8/layout/hierarchy2"/>
    <dgm:cxn modelId="{5F9BAA38-EF95-4F0A-A75F-A879C10AB4EA}" type="presParOf" srcId="{600A4A4B-C752-46B3-91B1-13D702C7C46F}" destId="{E883C135-9038-403C-BCE4-DE922683359E}" srcOrd="0" destOrd="0" presId="urn:microsoft.com/office/officeart/2005/8/layout/hierarchy2"/>
    <dgm:cxn modelId="{CD312C1E-FBA4-4532-B435-426CD599DC73}" type="presParOf" srcId="{600A4A4B-C752-46B3-91B1-13D702C7C46F}" destId="{81284D8A-F3C0-4D33-929F-5A5C69968767}" srcOrd="1" destOrd="0" presId="urn:microsoft.com/office/officeart/2005/8/layout/hierarchy2"/>
    <dgm:cxn modelId="{73329962-097B-4698-9AC4-72B875D4F449}" type="presParOf" srcId="{09E2EE66-8848-4394-B9A9-3A203A0E6C4B}" destId="{AA9672D4-7F79-489E-89BD-21E93DC5AF4A}" srcOrd="2" destOrd="0" presId="urn:microsoft.com/office/officeart/2005/8/layout/hierarchy2"/>
    <dgm:cxn modelId="{A069F0FF-FB3B-4A08-9094-63B44B1BAB4D}" type="presParOf" srcId="{AA9672D4-7F79-489E-89BD-21E93DC5AF4A}" destId="{0606798C-08F3-4450-9FA0-567815630BA9}" srcOrd="0" destOrd="0" presId="urn:microsoft.com/office/officeart/2005/8/layout/hierarchy2"/>
    <dgm:cxn modelId="{889FA2A1-98B4-4084-836A-01B643E84194}" type="presParOf" srcId="{09E2EE66-8848-4394-B9A9-3A203A0E6C4B}" destId="{86C165DF-2169-426C-BB3C-AB4995301612}" srcOrd="3" destOrd="0" presId="urn:microsoft.com/office/officeart/2005/8/layout/hierarchy2"/>
    <dgm:cxn modelId="{6E91466B-7AC9-4467-8143-0648BB622A22}" type="presParOf" srcId="{86C165DF-2169-426C-BB3C-AB4995301612}" destId="{7373C8C0-2135-40DA-89EB-DBD7CB824EF2}" srcOrd="0" destOrd="0" presId="urn:microsoft.com/office/officeart/2005/8/layout/hierarchy2"/>
    <dgm:cxn modelId="{747BB7CF-2397-4BDF-A59F-539B552867DB}" type="presParOf" srcId="{86C165DF-2169-426C-BB3C-AB4995301612}" destId="{B43E0F39-43D1-406D-AEC9-972AF96B3C42}" srcOrd="1" destOrd="0" presId="urn:microsoft.com/office/officeart/2005/8/layout/hierarchy2"/>
    <dgm:cxn modelId="{81F23B22-27F6-4B74-B39A-F1C3EA233953}" type="presParOf" srcId="{09E2EE66-8848-4394-B9A9-3A203A0E6C4B}" destId="{DE7E0CDD-28F6-4519-9867-2CEBE55E6E1D}" srcOrd="4" destOrd="0" presId="urn:microsoft.com/office/officeart/2005/8/layout/hierarchy2"/>
    <dgm:cxn modelId="{AB9B7018-A75C-4754-AFC4-BC83B1C42D1E}" type="presParOf" srcId="{DE7E0CDD-28F6-4519-9867-2CEBE55E6E1D}" destId="{B5CD8D4E-5E80-4470-A8C7-45792183AF20}" srcOrd="0" destOrd="0" presId="urn:microsoft.com/office/officeart/2005/8/layout/hierarchy2"/>
    <dgm:cxn modelId="{A157A645-9BCF-4F09-9AF3-7DF498C1FEB8}" type="presParOf" srcId="{09E2EE66-8848-4394-B9A9-3A203A0E6C4B}" destId="{BFD381E4-3CDF-43E7-83AB-F54A6FB5B7FF}" srcOrd="5" destOrd="0" presId="urn:microsoft.com/office/officeart/2005/8/layout/hierarchy2"/>
    <dgm:cxn modelId="{57FC705A-B9F8-49B8-AAAF-0C9AC87ED083}" type="presParOf" srcId="{BFD381E4-3CDF-43E7-83AB-F54A6FB5B7FF}" destId="{20D58BD7-4302-4543-BA27-3920F2D68212}" srcOrd="0" destOrd="0" presId="urn:microsoft.com/office/officeart/2005/8/layout/hierarchy2"/>
    <dgm:cxn modelId="{6F499C15-975A-4D20-87AF-BDAB2C194A5E}" type="presParOf" srcId="{BFD381E4-3CDF-43E7-83AB-F54A6FB5B7FF}" destId="{7D063DA3-7114-42D3-879D-4056D15F80B0}" srcOrd="1" destOrd="0" presId="urn:microsoft.com/office/officeart/2005/8/layout/hierarchy2"/>
    <dgm:cxn modelId="{478225F0-7D9E-4DF8-BF5F-1A2E34D7D77F}" type="presParOf" srcId="{09E2EE66-8848-4394-B9A9-3A203A0E6C4B}" destId="{2D461FA0-D0FF-474F-9F6B-072DDCDB3706}" srcOrd="6" destOrd="0" presId="urn:microsoft.com/office/officeart/2005/8/layout/hierarchy2"/>
    <dgm:cxn modelId="{7A6C20E0-8465-4F68-94DF-1C6B52D91F20}" type="presParOf" srcId="{2D461FA0-D0FF-474F-9F6B-072DDCDB3706}" destId="{F21EC703-BBDA-4C42-932F-B2CBF0B935FD}" srcOrd="0" destOrd="0" presId="urn:microsoft.com/office/officeart/2005/8/layout/hierarchy2"/>
    <dgm:cxn modelId="{9DFDE5E1-E4D0-4178-AF9A-D7C338C8A803}" type="presParOf" srcId="{09E2EE66-8848-4394-B9A9-3A203A0E6C4B}" destId="{6146BA18-9AD1-4F3B-AF60-07B5C9D05BED}" srcOrd="7" destOrd="0" presId="urn:microsoft.com/office/officeart/2005/8/layout/hierarchy2"/>
    <dgm:cxn modelId="{24098851-7B01-4875-92BB-F4A0EA8611C6}" type="presParOf" srcId="{6146BA18-9AD1-4F3B-AF60-07B5C9D05BED}" destId="{81321BF4-5D55-47B7-8F2A-FE91ACB094BA}" srcOrd="0" destOrd="0" presId="urn:microsoft.com/office/officeart/2005/8/layout/hierarchy2"/>
    <dgm:cxn modelId="{62196710-5DED-4662-9DA8-9D47B2E1E4B7}" type="presParOf" srcId="{6146BA18-9AD1-4F3B-AF60-07B5C9D05BED}" destId="{2CB39152-FF4C-4CEE-82E9-D5DC58598A68}" srcOrd="1" destOrd="0" presId="urn:microsoft.com/office/officeart/2005/8/layout/hierarchy2"/>
    <dgm:cxn modelId="{2CF670F0-DD74-4DA4-BA53-4406EE68723E}" type="presParOf" srcId="{2CB39152-FF4C-4CEE-82E9-D5DC58598A68}" destId="{135D55BC-E06F-4A35-9684-9548423D9399}" srcOrd="0" destOrd="0" presId="urn:microsoft.com/office/officeart/2005/8/layout/hierarchy2"/>
    <dgm:cxn modelId="{DD323763-A59F-4A32-8C92-7FE079AE04D5}" type="presParOf" srcId="{135D55BC-E06F-4A35-9684-9548423D9399}" destId="{FA0A308A-2BFE-4A09-BC45-F6F7BCB58F20}" srcOrd="0" destOrd="0" presId="urn:microsoft.com/office/officeart/2005/8/layout/hierarchy2"/>
    <dgm:cxn modelId="{0468069B-84B3-4F1E-A96B-D5BAE1D40BDC}" type="presParOf" srcId="{2CB39152-FF4C-4CEE-82E9-D5DC58598A68}" destId="{3755CDEC-A186-4331-B86C-B8C5832A769C}" srcOrd="1" destOrd="0" presId="urn:microsoft.com/office/officeart/2005/8/layout/hierarchy2"/>
    <dgm:cxn modelId="{499F2B27-2135-47D2-A8A5-6F82D935E3F0}" type="presParOf" srcId="{3755CDEC-A186-4331-B86C-B8C5832A769C}" destId="{1AB99260-41C5-434A-BD57-24B4D212DEB9}" srcOrd="0" destOrd="0" presId="urn:microsoft.com/office/officeart/2005/8/layout/hierarchy2"/>
    <dgm:cxn modelId="{CD07ED4D-488D-481F-A94D-B544EB0B1290}" type="presParOf" srcId="{3755CDEC-A186-4331-B86C-B8C5832A769C}" destId="{6CEAFB51-ED99-497D-9164-4F7EB6EE8D40}" srcOrd="1" destOrd="0" presId="urn:microsoft.com/office/officeart/2005/8/layout/hierarchy2"/>
    <dgm:cxn modelId="{0C41E49B-6ECF-4A86-89DA-78338BE004C8}" type="presParOf" srcId="{2CB39152-FF4C-4CEE-82E9-D5DC58598A68}" destId="{98211458-1BAB-4F90-BDEB-03F9E262275E}" srcOrd="2" destOrd="0" presId="urn:microsoft.com/office/officeart/2005/8/layout/hierarchy2"/>
    <dgm:cxn modelId="{D72F7DED-5D48-477B-BF6C-CA2798042354}" type="presParOf" srcId="{98211458-1BAB-4F90-BDEB-03F9E262275E}" destId="{039A5024-FD0C-4C48-B511-AC85060EB6BE}" srcOrd="0" destOrd="0" presId="urn:microsoft.com/office/officeart/2005/8/layout/hierarchy2"/>
    <dgm:cxn modelId="{8E85D980-DBCB-4929-9BE7-E3C1FEE0ACEA}" type="presParOf" srcId="{2CB39152-FF4C-4CEE-82E9-D5DC58598A68}" destId="{A71B3C03-E741-494A-9A56-4BB2A12EEF28}" srcOrd="3" destOrd="0" presId="urn:microsoft.com/office/officeart/2005/8/layout/hierarchy2"/>
    <dgm:cxn modelId="{EEDDE0AC-9624-4198-9CE7-1CA29BA8B995}" type="presParOf" srcId="{A71B3C03-E741-494A-9A56-4BB2A12EEF28}" destId="{A7D63FFE-34A7-4180-9917-59AB3102CDB2}" srcOrd="0" destOrd="0" presId="urn:microsoft.com/office/officeart/2005/8/layout/hierarchy2"/>
    <dgm:cxn modelId="{FA844118-6090-4E87-8F6D-BB99C3A6B4F7}" type="presParOf" srcId="{A71B3C03-E741-494A-9A56-4BB2A12EEF28}" destId="{C398842D-D490-4F5F-B49E-BFBC3BA7ACF8}" srcOrd="1" destOrd="0" presId="urn:microsoft.com/office/officeart/2005/8/layout/hierarchy2"/>
    <dgm:cxn modelId="{39E382E6-661E-4A0C-B014-304A26112F57}" type="presParOf" srcId="{1B3FD1A3-4DFA-42E4-AC82-5C221DA38F19}" destId="{248FF9AA-3DA4-4FB8-A168-2A6186A99AF0}" srcOrd="6" destOrd="0" presId="urn:microsoft.com/office/officeart/2005/8/layout/hierarchy2"/>
    <dgm:cxn modelId="{1DBECCE4-B2D2-4AD4-B18C-906433AEAC69}" type="presParOf" srcId="{248FF9AA-3DA4-4FB8-A168-2A6186A99AF0}" destId="{FA08F55C-0164-42FB-B84B-4785B6CC6B54}" srcOrd="0" destOrd="0" presId="urn:microsoft.com/office/officeart/2005/8/layout/hierarchy2"/>
    <dgm:cxn modelId="{5C08A166-87A5-4B10-8AA9-334C706A420A}" type="presParOf" srcId="{1B3FD1A3-4DFA-42E4-AC82-5C221DA38F19}" destId="{9B50DFB5-ABCF-4372-A3B1-05F421297162}" srcOrd="7" destOrd="0" presId="urn:microsoft.com/office/officeart/2005/8/layout/hierarchy2"/>
    <dgm:cxn modelId="{4E9346FD-0FBB-41A1-A572-B2B366E17757}" type="presParOf" srcId="{9B50DFB5-ABCF-4372-A3B1-05F421297162}" destId="{075776F3-424B-4951-85EF-1B2447EEADA0}" srcOrd="0" destOrd="0" presId="urn:microsoft.com/office/officeart/2005/8/layout/hierarchy2"/>
    <dgm:cxn modelId="{033C6689-D6AA-41EF-BA3A-0CFEC38513BE}" type="presParOf" srcId="{9B50DFB5-ABCF-4372-A3B1-05F421297162}" destId="{779DB4F4-E2A4-4045-8B9F-2800313EA8DE}" srcOrd="1" destOrd="0" presId="urn:microsoft.com/office/officeart/2005/8/layout/hierarchy2"/>
    <dgm:cxn modelId="{F43B3495-8AB4-4854-AE75-ACF6D88408D6}" type="presParOf" srcId="{779DB4F4-E2A4-4045-8B9F-2800313EA8DE}" destId="{AE84BCFA-282A-4132-BAED-A8296599075A}" srcOrd="0" destOrd="0" presId="urn:microsoft.com/office/officeart/2005/8/layout/hierarchy2"/>
    <dgm:cxn modelId="{D1E70C52-BEC1-4B38-9A3F-ACC2ADCDFD18}" type="presParOf" srcId="{AE84BCFA-282A-4132-BAED-A8296599075A}" destId="{FE807ED1-1703-4F5E-A1AB-348413A015CC}" srcOrd="0" destOrd="0" presId="urn:microsoft.com/office/officeart/2005/8/layout/hierarchy2"/>
    <dgm:cxn modelId="{D62EE9AE-1C1C-4A54-A5E8-0E0352F11B2B}" type="presParOf" srcId="{779DB4F4-E2A4-4045-8B9F-2800313EA8DE}" destId="{8912E882-C42B-42E2-943F-40637CB534AF}" srcOrd="1" destOrd="0" presId="urn:microsoft.com/office/officeart/2005/8/layout/hierarchy2"/>
    <dgm:cxn modelId="{90DC6652-FFDF-4F0B-B8FF-31ECEC58F7FB}" type="presParOf" srcId="{8912E882-C42B-42E2-943F-40637CB534AF}" destId="{A3091146-04D4-488B-84AB-9999938254DC}" srcOrd="0" destOrd="0" presId="urn:microsoft.com/office/officeart/2005/8/layout/hierarchy2"/>
    <dgm:cxn modelId="{1F07931B-7C94-4FCB-9696-B10529D78F8D}" type="presParOf" srcId="{8912E882-C42B-42E2-943F-40637CB534AF}" destId="{64B77A6B-9D97-4BBD-9899-C356C133E78A}" srcOrd="1" destOrd="0" presId="urn:microsoft.com/office/officeart/2005/8/layout/hierarchy2"/>
    <dgm:cxn modelId="{E81BE5E2-5A91-46D2-9749-8EB8FA31FEE8}" type="presParOf" srcId="{779DB4F4-E2A4-4045-8B9F-2800313EA8DE}" destId="{B7594924-81E2-45D9-AE49-CA0EF14A46BB}" srcOrd="2" destOrd="0" presId="urn:microsoft.com/office/officeart/2005/8/layout/hierarchy2"/>
    <dgm:cxn modelId="{0894C839-46A4-422D-9A38-F53F2B3E39A4}" type="presParOf" srcId="{B7594924-81E2-45D9-AE49-CA0EF14A46BB}" destId="{EEFC5D69-CC8D-4A47-B8F4-4338F1F1AD3F}" srcOrd="0" destOrd="0" presId="urn:microsoft.com/office/officeart/2005/8/layout/hierarchy2"/>
    <dgm:cxn modelId="{BF54999D-FD01-4D28-B15C-5034A1FEC738}" type="presParOf" srcId="{779DB4F4-E2A4-4045-8B9F-2800313EA8DE}" destId="{C92561EF-1D92-4B30-BFAB-CD177187F0FF}" srcOrd="3" destOrd="0" presId="urn:microsoft.com/office/officeart/2005/8/layout/hierarchy2"/>
    <dgm:cxn modelId="{CE3981A9-A841-4F19-B96D-43C8AAB998DD}" type="presParOf" srcId="{C92561EF-1D92-4B30-BFAB-CD177187F0FF}" destId="{F3BC76E3-18CF-4BBF-8273-B0ABC59F78A5}" srcOrd="0" destOrd="0" presId="urn:microsoft.com/office/officeart/2005/8/layout/hierarchy2"/>
    <dgm:cxn modelId="{B0821E6A-316B-4522-B642-056B4557B9D4}" type="presParOf" srcId="{C92561EF-1D92-4B30-BFAB-CD177187F0FF}" destId="{E2644FA7-EA29-434C-A3B2-171BA83ABB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C22D3-0248-459F-BA3B-828A039367AA}">
      <dsp:nvSpPr>
        <dsp:cNvPr id="0" name=""/>
        <dsp:cNvSpPr/>
      </dsp:nvSpPr>
      <dsp:spPr>
        <a:xfrm>
          <a:off x="10199" y="3189800"/>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24407" y="3204008"/>
        <a:ext cx="941779" cy="456681"/>
      </dsp:txXfrm>
    </dsp:sp>
    <dsp:sp modelId="{E6606138-7E05-4165-941C-9C69710292E4}">
      <dsp:nvSpPr>
        <dsp:cNvPr id="0" name=""/>
        <dsp:cNvSpPr/>
      </dsp:nvSpPr>
      <dsp:spPr>
        <a:xfrm rot="16757754">
          <a:off x="-26799" y="2240263"/>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2186830"/>
        <a:ext cx="120123" cy="120123"/>
      </dsp:txXfrm>
    </dsp:sp>
    <dsp:sp modelId="{D70318BE-8F19-48F6-92BF-FF0680A60572}">
      <dsp:nvSpPr>
        <dsp:cNvPr id="0" name=""/>
        <dsp:cNvSpPr/>
      </dsp:nvSpPr>
      <dsp:spPr>
        <a:xfrm>
          <a:off x="1368472" y="818886"/>
          <a:ext cx="2116936" cy="485097"/>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scene3d>
          <a:camera prst="orthographicFront"/>
          <a:lightRig rig="chilly" dir="t"/>
        </a:scene3d>
        <a:sp3d/>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1" kern="1200" dirty="0">
              <a:latin typeface="微软雅黑" panose="020B0503020204020204" pitchFamily="34" charset="-122"/>
              <a:ea typeface="微软雅黑" panose="020B0503020204020204" pitchFamily="34" charset="-122"/>
            </a:rPr>
            <a:t>1</a:t>
          </a:r>
          <a:r>
            <a:rPr lang="zh-CN" altLang="en-US" sz="2000" b="1" kern="1200" dirty="0">
              <a:latin typeface="微软雅黑" panose="020B0503020204020204" pitchFamily="34" charset="-122"/>
              <a:ea typeface="微软雅黑" panose="020B0503020204020204" pitchFamily="34" charset="-122"/>
            </a:rPr>
            <a:t>、选题背景</a:t>
          </a:r>
        </a:p>
      </dsp:txBody>
      <dsp:txXfrm>
        <a:off x="1382680" y="833094"/>
        <a:ext cx="2088520" cy="456681"/>
      </dsp:txXfrm>
    </dsp:sp>
    <dsp:sp modelId="{3629E879-0F98-4D95-A877-8D2958035F48}">
      <dsp:nvSpPr>
        <dsp:cNvPr id="0" name=""/>
        <dsp:cNvSpPr/>
      </dsp:nvSpPr>
      <dsp:spPr>
        <a:xfrm rot="19457599">
          <a:off x="3440488"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910021"/>
        <a:ext cx="23895" cy="23895"/>
      </dsp:txXfrm>
    </dsp:sp>
    <dsp:sp modelId="{AF255C5A-6B97-49D1-A32B-37157D9B36AA}">
      <dsp:nvSpPr>
        <dsp:cNvPr id="0" name=""/>
        <dsp:cNvSpPr/>
      </dsp:nvSpPr>
      <dsp:spPr>
        <a:xfrm>
          <a:off x="3873487" y="53995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a:t>
          </a:r>
        </a:p>
      </dsp:txBody>
      <dsp:txXfrm>
        <a:off x="3887695" y="554163"/>
        <a:ext cx="941779" cy="456681"/>
      </dsp:txXfrm>
    </dsp:sp>
    <dsp:sp modelId="{D577F54C-D522-4D87-A30E-A667D62AC7FA}">
      <dsp:nvSpPr>
        <dsp:cNvPr id="0" name=""/>
        <dsp:cNvSpPr/>
      </dsp:nvSpPr>
      <dsp:spPr>
        <a:xfrm rot="19457599">
          <a:off x="4798761" y="63640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631090"/>
        <a:ext cx="23895" cy="23895"/>
      </dsp:txXfrm>
    </dsp:sp>
    <dsp:sp modelId="{055DBDBA-D378-4F5E-B9D7-5A8879B8F8DD}">
      <dsp:nvSpPr>
        <dsp:cNvPr id="0" name=""/>
        <dsp:cNvSpPr/>
      </dsp:nvSpPr>
      <dsp:spPr>
        <a:xfrm>
          <a:off x="5231760" y="26102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p>
      </dsp:txBody>
      <dsp:txXfrm>
        <a:off x="5245968" y="275232"/>
        <a:ext cx="941779" cy="456681"/>
      </dsp:txXfrm>
    </dsp:sp>
    <dsp:sp modelId="{45589D67-AED6-4F4C-946F-A99AA501F0C6}">
      <dsp:nvSpPr>
        <dsp:cNvPr id="0" name=""/>
        <dsp:cNvSpPr/>
      </dsp:nvSpPr>
      <dsp:spPr>
        <a:xfrm rot="2142401">
          <a:off x="4798761"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910021"/>
        <a:ext cx="23895" cy="23895"/>
      </dsp:txXfrm>
    </dsp:sp>
    <dsp:sp modelId="{3E797A75-C20E-47D2-9BA0-C5BF32687B0A}">
      <dsp:nvSpPr>
        <dsp:cNvPr id="0" name=""/>
        <dsp:cNvSpPr/>
      </dsp:nvSpPr>
      <dsp:spPr>
        <a:xfrm>
          <a:off x="5231760" y="81888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语言</a:t>
          </a:r>
        </a:p>
      </dsp:txBody>
      <dsp:txXfrm>
        <a:off x="5245968" y="833094"/>
        <a:ext cx="941779" cy="456681"/>
      </dsp:txXfrm>
    </dsp:sp>
    <dsp:sp modelId="{80B5AFD7-61DC-4DBD-8CDA-B12F49F62682}">
      <dsp:nvSpPr>
        <dsp:cNvPr id="0" name=""/>
        <dsp:cNvSpPr/>
      </dsp:nvSpPr>
      <dsp:spPr>
        <a:xfrm rot="2142401">
          <a:off x="3440488" y="1194271"/>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1188952"/>
        <a:ext cx="23895" cy="23895"/>
      </dsp:txXfrm>
    </dsp:sp>
    <dsp:sp modelId="{86BD76CD-5EE2-4A0C-8676-3F6B5C2D5191}">
      <dsp:nvSpPr>
        <dsp:cNvPr id="0" name=""/>
        <dsp:cNvSpPr/>
      </dsp:nvSpPr>
      <dsp:spPr>
        <a:xfrm>
          <a:off x="3873487" y="109781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危险情况</a:t>
          </a:r>
        </a:p>
      </dsp:txBody>
      <dsp:txXfrm>
        <a:off x="3887695" y="1112025"/>
        <a:ext cx="941779" cy="456681"/>
      </dsp:txXfrm>
    </dsp:sp>
    <dsp:sp modelId="{F8C1457B-B429-4541-BCF6-D04EA090E47B}">
      <dsp:nvSpPr>
        <dsp:cNvPr id="0" name=""/>
        <dsp:cNvSpPr/>
      </dsp:nvSpPr>
      <dsp:spPr>
        <a:xfrm rot="18289469">
          <a:off x="834648" y="3146789"/>
          <a:ext cx="679569" cy="13258"/>
        </a:xfrm>
        <a:custGeom>
          <a:avLst/>
          <a:gdLst/>
          <a:ahLst/>
          <a:cxnLst/>
          <a:rect l="0" t="0" r="0" b="0"/>
          <a:pathLst>
            <a:path>
              <a:moveTo>
                <a:pt x="0" y="6629"/>
              </a:moveTo>
              <a:lnTo>
                <a:pt x="679569"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7444" y="3136429"/>
        <a:ext cx="33978" cy="33978"/>
      </dsp:txXfrm>
    </dsp:sp>
    <dsp:sp modelId="{7468B178-171F-48B1-B6F5-57EB31E5A67B}">
      <dsp:nvSpPr>
        <dsp:cNvPr id="0" name=""/>
        <dsp:cNvSpPr/>
      </dsp:nvSpPr>
      <dsp:spPr>
        <a:xfrm>
          <a:off x="1368472" y="2631938"/>
          <a:ext cx="2593127"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a:t>
          </a:r>
          <a:r>
            <a:rPr lang="zh-CN" altLang="en-US" sz="2000" kern="1200" dirty="0">
              <a:latin typeface="微软雅黑" panose="020B0503020204020204" pitchFamily="34" charset="-122"/>
              <a:ea typeface="微软雅黑" panose="020B0503020204020204" pitchFamily="34" charset="-122"/>
            </a:rPr>
            <a:t>、实验设计与方法</a:t>
          </a:r>
        </a:p>
      </dsp:txBody>
      <dsp:txXfrm>
        <a:off x="1382680" y="2646146"/>
        <a:ext cx="2564711" cy="456681"/>
      </dsp:txXfrm>
    </dsp:sp>
    <dsp:sp modelId="{EEF1BD71-CFF2-495F-8886-5D196E9D6BCE}">
      <dsp:nvSpPr>
        <dsp:cNvPr id="0" name=""/>
        <dsp:cNvSpPr/>
      </dsp:nvSpPr>
      <dsp:spPr>
        <a:xfrm rot="17500715">
          <a:off x="3630357" y="2379728"/>
          <a:ext cx="1050564" cy="13258"/>
        </a:xfrm>
        <a:custGeom>
          <a:avLst/>
          <a:gdLst/>
          <a:ahLst/>
          <a:cxnLst/>
          <a:rect l="0" t="0" r="0" b="0"/>
          <a:pathLst>
            <a:path>
              <a:moveTo>
                <a:pt x="0" y="6629"/>
              </a:moveTo>
              <a:lnTo>
                <a:pt x="105056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375" y="2360093"/>
        <a:ext cx="52528" cy="52528"/>
      </dsp:txXfrm>
    </dsp:sp>
    <dsp:sp modelId="{592F3563-F71D-4872-954D-554430274955}">
      <dsp:nvSpPr>
        <dsp:cNvPr id="0" name=""/>
        <dsp:cNvSpPr/>
      </dsp:nvSpPr>
      <dsp:spPr>
        <a:xfrm>
          <a:off x="4349678"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道路模型</a:t>
          </a:r>
        </a:p>
      </dsp:txBody>
      <dsp:txXfrm>
        <a:off x="4363886" y="1669887"/>
        <a:ext cx="941779" cy="456681"/>
      </dsp:txXfrm>
    </dsp:sp>
    <dsp:sp modelId="{5F432720-140B-49D6-BC9B-048322C85F01}">
      <dsp:nvSpPr>
        <dsp:cNvPr id="0" name=""/>
        <dsp:cNvSpPr/>
      </dsp:nvSpPr>
      <dsp:spPr>
        <a:xfrm>
          <a:off x="5319873" y="1891599"/>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1888526"/>
        <a:ext cx="19403" cy="19403"/>
      </dsp:txXfrm>
    </dsp:sp>
    <dsp:sp modelId="{64F60541-375B-4EEC-BA8D-9A60FF2DF0B8}">
      <dsp:nvSpPr>
        <dsp:cNvPr id="0" name=""/>
        <dsp:cNvSpPr/>
      </dsp:nvSpPr>
      <dsp:spPr>
        <a:xfrm>
          <a:off x="5707951"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latin typeface="微软雅黑" panose="020B0503020204020204" pitchFamily="34" charset="-122"/>
              <a:ea typeface="微软雅黑" panose="020B0503020204020204" pitchFamily="34" charset="-122"/>
            </a:rPr>
            <a:t>1</a:t>
          </a:r>
          <a:r>
            <a:rPr lang="zh-CN" altLang="en-US" sz="1200" kern="1200" dirty="0">
              <a:latin typeface="微软雅黑" panose="020B0503020204020204" pitchFamily="34" charset="-122"/>
              <a:ea typeface="微软雅黑" panose="020B0503020204020204" pitchFamily="34" charset="-122"/>
            </a:rPr>
            <a:t>练习</a:t>
          </a:r>
          <a:r>
            <a:rPr lang="en-US" altLang="en-US" sz="1200" kern="1200" dirty="0">
              <a:latin typeface="微软雅黑" panose="020B0503020204020204" pitchFamily="34" charset="-122"/>
              <a:ea typeface="微软雅黑" panose="020B0503020204020204" pitchFamily="34" charset="-122"/>
            </a:rPr>
            <a:t>+7</a:t>
          </a:r>
          <a:r>
            <a:rPr lang="zh-CN" altLang="en-US" sz="1200" kern="1200" dirty="0">
              <a:latin typeface="微软雅黑" panose="020B0503020204020204" pitchFamily="34" charset="-122"/>
              <a:ea typeface="微软雅黑" panose="020B0503020204020204" pitchFamily="34" charset="-122"/>
            </a:rPr>
            <a:t>实验</a:t>
          </a:r>
        </a:p>
      </dsp:txBody>
      <dsp:txXfrm>
        <a:off x="5722159" y="1669887"/>
        <a:ext cx="941779" cy="456681"/>
      </dsp:txXfrm>
    </dsp:sp>
    <dsp:sp modelId="{426C5762-907C-44C1-B901-6C89F6A45F19}">
      <dsp:nvSpPr>
        <dsp:cNvPr id="0" name=""/>
        <dsp:cNvSpPr/>
      </dsp:nvSpPr>
      <dsp:spPr>
        <a:xfrm rot="18770822">
          <a:off x="3870306" y="2658659"/>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2651022"/>
        <a:ext cx="28533" cy="28533"/>
      </dsp:txXfrm>
    </dsp:sp>
    <dsp:sp modelId="{0B9F62C0-B672-4E9F-9C56-7DF50A17CF25}">
      <dsp:nvSpPr>
        <dsp:cNvPr id="0" name=""/>
        <dsp:cNvSpPr/>
      </dsp:nvSpPr>
      <dsp:spPr>
        <a:xfrm>
          <a:off x="4349678"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音乐播放</a:t>
          </a:r>
        </a:p>
      </dsp:txBody>
      <dsp:txXfrm>
        <a:off x="4363886" y="2227749"/>
        <a:ext cx="941779" cy="456681"/>
      </dsp:txXfrm>
    </dsp:sp>
    <dsp:sp modelId="{33B4BBD6-D194-4202-B2C9-070A3CBEFE5B}">
      <dsp:nvSpPr>
        <dsp:cNvPr id="0" name=""/>
        <dsp:cNvSpPr/>
      </dsp:nvSpPr>
      <dsp:spPr>
        <a:xfrm>
          <a:off x="5319873" y="2449461"/>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2446388"/>
        <a:ext cx="19403" cy="19403"/>
      </dsp:txXfrm>
    </dsp:sp>
    <dsp:sp modelId="{8D810A19-7C76-4BA2-8C24-60CE92E1A120}">
      <dsp:nvSpPr>
        <dsp:cNvPr id="0" name=""/>
        <dsp:cNvSpPr/>
      </dsp:nvSpPr>
      <dsp:spPr>
        <a:xfrm>
          <a:off x="5707951"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r>
            <a:rPr lang="en-US" altLang="en-US" sz="1200" kern="1200" dirty="0">
              <a:latin typeface="微软雅黑" panose="020B0503020204020204" pitchFamily="34" charset="-122"/>
              <a:ea typeface="微软雅黑" panose="020B0503020204020204" pitchFamily="34" charset="-122"/>
            </a:rPr>
            <a:t>2×</a:t>
          </a:r>
          <a:r>
            <a:rPr lang="zh-CN" altLang="en-US" sz="1200" kern="1200" dirty="0">
              <a:latin typeface="微软雅黑" panose="020B0503020204020204" pitchFamily="34" charset="-122"/>
              <a:ea typeface="微软雅黑" panose="020B0503020204020204" pitchFamily="34" charset="-122"/>
            </a:rPr>
            <a:t>语言</a:t>
          </a:r>
          <a:r>
            <a:rPr lang="en-US" altLang="en-US" sz="1200" kern="1200" dirty="0">
              <a:latin typeface="微软雅黑" panose="020B0503020204020204" pitchFamily="34" charset="-122"/>
              <a:ea typeface="微软雅黑" panose="020B0503020204020204" pitchFamily="34" charset="-122"/>
            </a:rPr>
            <a:t>3+</a:t>
          </a:r>
          <a:r>
            <a:rPr lang="zh-CN" altLang="en-US" sz="1200" kern="1200" dirty="0">
              <a:latin typeface="微软雅黑" panose="020B0503020204020204" pitchFamily="34" charset="-122"/>
              <a:ea typeface="微软雅黑" panose="020B0503020204020204" pitchFamily="34" charset="-122"/>
            </a:rPr>
            <a:t>对照组</a:t>
          </a:r>
        </a:p>
      </dsp:txBody>
      <dsp:txXfrm>
        <a:off x="5722159" y="2227749"/>
        <a:ext cx="941779" cy="456681"/>
      </dsp:txXfrm>
    </dsp:sp>
    <dsp:sp modelId="{A13421B0-0685-44E6-9888-7BCA883890A9}">
      <dsp:nvSpPr>
        <dsp:cNvPr id="0" name=""/>
        <dsp:cNvSpPr/>
      </dsp:nvSpPr>
      <dsp:spPr>
        <a:xfrm rot="2829178">
          <a:off x="3870306" y="3077056"/>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3069419"/>
        <a:ext cx="28533" cy="28533"/>
      </dsp:txXfrm>
    </dsp:sp>
    <dsp:sp modelId="{3C4A1C68-BBB7-4B4A-A2F6-D702D93BE9C0}">
      <dsp:nvSpPr>
        <dsp:cNvPr id="0" name=""/>
        <dsp:cNvSpPr/>
      </dsp:nvSpPr>
      <dsp:spPr>
        <a:xfrm>
          <a:off x="4349678" y="305033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紧急情况</a:t>
          </a:r>
        </a:p>
      </dsp:txBody>
      <dsp:txXfrm>
        <a:off x="4363886" y="3064543"/>
        <a:ext cx="941779" cy="456681"/>
      </dsp:txXfrm>
    </dsp:sp>
    <dsp:sp modelId="{AC7A4D91-C618-485D-A95E-028FA12BA729}">
      <dsp:nvSpPr>
        <dsp:cNvPr id="0" name=""/>
        <dsp:cNvSpPr/>
      </dsp:nvSpPr>
      <dsp:spPr>
        <a:xfrm rot="19457599">
          <a:off x="5274952" y="314678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141470"/>
        <a:ext cx="23895" cy="23895"/>
      </dsp:txXfrm>
    </dsp:sp>
    <dsp:sp modelId="{7DD59F33-E345-40B2-9080-5CD74F482C29}">
      <dsp:nvSpPr>
        <dsp:cNvPr id="0" name=""/>
        <dsp:cNvSpPr/>
      </dsp:nvSpPr>
      <dsp:spPr>
        <a:xfrm>
          <a:off x="5707951" y="277140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闯红灯汽车</a:t>
          </a:r>
        </a:p>
      </dsp:txBody>
      <dsp:txXfrm>
        <a:off x="5722159" y="2785612"/>
        <a:ext cx="941779" cy="456681"/>
      </dsp:txXfrm>
    </dsp:sp>
    <dsp:sp modelId="{A3F0722D-42BC-4E53-B216-B51EB63C2CE9}">
      <dsp:nvSpPr>
        <dsp:cNvPr id="0" name=""/>
        <dsp:cNvSpPr/>
      </dsp:nvSpPr>
      <dsp:spPr>
        <a:xfrm rot="2142401">
          <a:off x="5274952" y="342572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420401"/>
        <a:ext cx="23895" cy="23895"/>
      </dsp:txXfrm>
    </dsp:sp>
    <dsp:sp modelId="{53F7731E-0ADC-4B40-9D76-346FC99925E9}">
      <dsp:nvSpPr>
        <dsp:cNvPr id="0" name=""/>
        <dsp:cNvSpPr/>
      </dsp:nvSpPr>
      <dsp:spPr>
        <a:xfrm>
          <a:off x="5707951" y="332926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横穿马路行人</a:t>
          </a:r>
        </a:p>
      </dsp:txBody>
      <dsp:txXfrm>
        <a:off x="5722159" y="3343474"/>
        <a:ext cx="941779" cy="456681"/>
      </dsp:txXfrm>
    </dsp:sp>
    <dsp:sp modelId="{EC5C9627-349B-416E-A4A8-EA74E259F9AB}">
      <dsp:nvSpPr>
        <dsp:cNvPr id="0" name=""/>
        <dsp:cNvSpPr/>
      </dsp:nvSpPr>
      <dsp:spPr>
        <a:xfrm rot="4080175">
          <a:off x="3637593" y="3348191"/>
          <a:ext cx="1036092" cy="13258"/>
        </a:xfrm>
        <a:custGeom>
          <a:avLst/>
          <a:gdLst/>
          <a:ahLst/>
          <a:cxnLst/>
          <a:rect l="0" t="0" r="0" b="0"/>
          <a:pathLst>
            <a:path>
              <a:moveTo>
                <a:pt x="0" y="6629"/>
              </a:moveTo>
              <a:lnTo>
                <a:pt x="1036092"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737" y="3328918"/>
        <a:ext cx="51804" cy="51804"/>
      </dsp:txXfrm>
    </dsp:sp>
    <dsp:sp modelId="{FC9273C5-921C-4E99-8257-2BEA220EC52A}">
      <dsp:nvSpPr>
        <dsp:cNvPr id="0" name=""/>
        <dsp:cNvSpPr/>
      </dsp:nvSpPr>
      <dsp:spPr>
        <a:xfrm>
          <a:off x="4349678" y="359260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4363886" y="3606814"/>
        <a:ext cx="941779" cy="456681"/>
      </dsp:txXfrm>
    </dsp:sp>
    <dsp:sp modelId="{87349D4E-BB6E-4A3C-9A27-08A20E862576}">
      <dsp:nvSpPr>
        <dsp:cNvPr id="0" name=""/>
        <dsp:cNvSpPr/>
      </dsp:nvSpPr>
      <dsp:spPr>
        <a:xfrm rot="4309663">
          <a:off x="521129" y="4059847"/>
          <a:ext cx="1334831" cy="13258"/>
        </a:xfrm>
        <a:custGeom>
          <a:avLst/>
          <a:gdLst/>
          <a:ahLst/>
          <a:cxnLst/>
          <a:rect l="0" t="0" r="0" b="0"/>
          <a:pathLst>
            <a:path>
              <a:moveTo>
                <a:pt x="0" y="6629"/>
              </a:moveTo>
              <a:lnTo>
                <a:pt x="1334831"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5174" y="4033105"/>
        <a:ext cx="66741" cy="66741"/>
      </dsp:txXfrm>
    </dsp:sp>
    <dsp:sp modelId="{16A1508C-4A59-4CD1-80D6-C5D5E98F30DF}">
      <dsp:nvSpPr>
        <dsp:cNvPr id="0" name=""/>
        <dsp:cNvSpPr/>
      </dsp:nvSpPr>
      <dsp:spPr>
        <a:xfrm>
          <a:off x="1396695" y="4458054"/>
          <a:ext cx="2472474"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3</a:t>
          </a:r>
          <a:r>
            <a:rPr lang="zh-CN" altLang="en-US" sz="2000" kern="1200" dirty="0">
              <a:latin typeface="微软雅黑" panose="020B0503020204020204" pitchFamily="34" charset="-122"/>
              <a:ea typeface="微软雅黑" panose="020B0503020204020204" pitchFamily="34" charset="-122"/>
            </a:rPr>
            <a:t>、数据分析及结论</a:t>
          </a:r>
        </a:p>
      </dsp:txBody>
      <dsp:txXfrm>
        <a:off x="1410903" y="4472262"/>
        <a:ext cx="2444058" cy="456681"/>
      </dsp:txXfrm>
    </dsp:sp>
    <dsp:sp modelId="{B518CC00-3F5E-4D32-9BB5-54EC873981F1}">
      <dsp:nvSpPr>
        <dsp:cNvPr id="0" name=""/>
        <dsp:cNvSpPr/>
      </dsp:nvSpPr>
      <dsp:spPr>
        <a:xfrm>
          <a:off x="3869169" y="4693973"/>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053507" y="4690901"/>
        <a:ext cx="19403" cy="19403"/>
      </dsp:txXfrm>
    </dsp:sp>
    <dsp:sp modelId="{42907541-FD60-4683-98CE-019A778CA130}">
      <dsp:nvSpPr>
        <dsp:cNvPr id="0" name=""/>
        <dsp:cNvSpPr/>
      </dsp:nvSpPr>
      <dsp:spPr>
        <a:xfrm>
          <a:off x="4257248" y="445805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音乐的影响</a:t>
          </a:r>
        </a:p>
      </dsp:txBody>
      <dsp:txXfrm>
        <a:off x="4271456" y="4472262"/>
        <a:ext cx="941779" cy="456681"/>
      </dsp:txXfrm>
    </dsp:sp>
    <dsp:sp modelId="{AE4D08D0-12D1-4822-85D0-356119FA4355}">
      <dsp:nvSpPr>
        <dsp:cNvPr id="0" name=""/>
        <dsp:cNvSpPr/>
      </dsp:nvSpPr>
      <dsp:spPr>
        <a:xfrm rot="18285119">
          <a:off x="5078425" y="4409219"/>
          <a:ext cx="693148" cy="13258"/>
        </a:xfrm>
        <a:custGeom>
          <a:avLst/>
          <a:gdLst/>
          <a:ahLst/>
          <a:cxnLst/>
          <a:rect l="0" t="0" r="0" b="0"/>
          <a:pathLst>
            <a:path>
              <a:moveTo>
                <a:pt x="0" y="6629"/>
              </a:moveTo>
              <a:lnTo>
                <a:pt x="69314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7670" y="4398519"/>
        <a:ext cx="34657" cy="34657"/>
      </dsp:txXfrm>
    </dsp:sp>
    <dsp:sp modelId="{E883C135-9038-403C-BCE4-DE922683359E}">
      <dsp:nvSpPr>
        <dsp:cNvPr id="0" name=""/>
        <dsp:cNvSpPr/>
      </dsp:nvSpPr>
      <dsp:spPr>
        <a:xfrm>
          <a:off x="5622555" y="388854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车速</a:t>
          </a:r>
        </a:p>
      </dsp:txBody>
      <dsp:txXfrm>
        <a:off x="5636763" y="3902753"/>
        <a:ext cx="941779" cy="456681"/>
      </dsp:txXfrm>
    </dsp:sp>
    <dsp:sp modelId="{AA9672D4-7F79-489E-89BD-21E93DC5AF4A}">
      <dsp:nvSpPr>
        <dsp:cNvPr id="0" name=""/>
        <dsp:cNvSpPr/>
      </dsp:nvSpPr>
      <dsp:spPr>
        <a:xfrm rot="21498691">
          <a:off x="5227357" y="4688150"/>
          <a:ext cx="395283" cy="13258"/>
        </a:xfrm>
        <a:custGeom>
          <a:avLst/>
          <a:gdLst/>
          <a:ahLst/>
          <a:cxnLst/>
          <a:rect l="0" t="0" r="0" b="0"/>
          <a:pathLst>
            <a:path>
              <a:moveTo>
                <a:pt x="0" y="6629"/>
              </a:moveTo>
              <a:lnTo>
                <a:pt x="395283"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15117" y="4684897"/>
        <a:ext cx="19764" cy="19764"/>
      </dsp:txXfrm>
    </dsp:sp>
    <dsp:sp modelId="{7373C8C0-2135-40DA-89EB-DBD7CB824EF2}">
      <dsp:nvSpPr>
        <dsp:cNvPr id="0" name=""/>
        <dsp:cNvSpPr/>
      </dsp:nvSpPr>
      <dsp:spPr>
        <a:xfrm>
          <a:off x="5622555" y="444640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偏移量</a:t>
          </a:r>
        </a:p>
      </dsp:txBody>
      <dsp:txXfrm>
        <a:off x="5636763" y="4460615"/>
        <a:ext cx="941779" cy="456681"/>
      </dsp:txXfrm>
    </dsp:sp>
    <dsp:sp modelId="{DE7E0CDD-28F6-4519-9867-2CEBE55E6E1D}">
      <dsp:nvSpPr>
        <dsp:cNvPr id="0" name=""/>
        <dsp:cNvSpPr/>
      </dsp:nvSpPr>
      <dsp:spPr>
        <a:xfrm rot="3247164">
          <a:off x="5087929" y="4967081"/>
          <a:ext cx="674139" cy="13258"/>
        </a:xfrm>
        <a:custGeom>
          <a:avLst/>
          <a:gdLst/>
          <a:ahLst/>
          <a:cxnLst/>
          <a:rect l="0" t="0" r="0" b="0"/>
          <a:pathLst>
            <a:path>
              <a:moveTo>
                <a:pt x="0" y="6629"/>
              </a:moveTo>
              <a:lnTo>
                <a:pt x="67413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8145" y="4956857"/>
        <a:ext cx="33706" cy="33706"/>
      </dsp:txXfrm>
    </dsp:sp>
    <dsp:sp modelId="{20D58BD7-4302-4543-BA27-3920F2D68212}">
      <dsp:nvSpPr>
        <dsp:cNvPr id="0" name=""/>
        <dsp:cNvSpPr/>
      </dsp:nvSpPr>
      <dsp:spPr>
        <a:xfrm>
          <a:off x="5622555" y="500426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刹车频率</a:t>
          </a:r>
        </a:p>
      </dsp:txBody>
      <dsp:txXfrm>
        <a:off x="5636763" y="5018477"/>
        <a:ext cx="941779" cy="456681"/>
      </dsp:txXfrm>
    </dsp:sp>
    <dsp:sp modelId="{2D461FA0-D0FF-474F-9F6B-072DDCDB3706}">
      <dsp:nvSpPr>
        <dsp:cNvPr id="0" name=""/>
        <dsp:cNvSpPr/>
      </dsp:nvSpPr>
      <dsp:spPr>
        <a:xfrm rot="4218566">
          <a:off x="4838675" y="5246012"/>
          <a:ext cx="1172646" cy="13258"/>
        </a:xfrm>
        <a:custGeom>
          <a:avLst/>
          <a:gdLst/>
          <a:ahLst/>
          <a:cxnLst/>
          <a:rect l="0" t="0" r="0" b="0"/>
          <a:pathLst>
            <a:path>
              <a:moveTo>
                <a:pt x="0" y="6629"/>
              </a:moveTo>
              <a:lnTo>
                <a:pt x="117264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395682" y="5223325"/>
        <a:ext cx="58632" cy="58632"/>
      </dsp:txXfrm>
    </dsp:sp>
    <dsp:sp modelId="{81321BF4-5D55-47B7-8F2A-FE91ACB094BA}">
      <dsp:nvSpPr>
        <dsp:cNvPr id="0" name=""/>
        <dsp:cNvSpPr/>
      </dsp:nvSpPr>
      <dsp:spPr>
        <a:xfrm>
          <a:off x="5622555" y="556213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反应时间</a:t>
          </a:r>
        </a:p>
      </dsp:txBody>
      <dsp:txXfrm>
        <a:off x="5636763" y="5576339"/>
        <a:ext cx="941779" cy="456681"/>
      </dsp:txXfrm>
    </dsp:sp>
    <dsp:sp modelId="{135D55BC-E06F-4A35-9684-9548423D9399}">
      <dsp:nvSpPr>
        <dsp:cNvPr id="0" name=""/>
        <dsp:cNvSpPr/>
      </dsp:nvSpPr>
      <dsp:spPr>
        <a:xfrm rot="19291785">
          <a:off x="6543840" y="5657877"/>
          <a:ext cx="450641" cy="13258"/>
        </a:xfrm>
        <a:custGeom>
          <a:avLst/>
          <a:gdLst/>
          <a:ahLst/>
          <a:cxnLst/>
          <a:rect l="0" t="0" r="0" b="0"/>
          <a:pathLst>
            <a:path>
              <a:moveTo>
                <a:pt x="0" y="6629"/>
              </a:moveTo>
              <a:lnTo>
                <a:pt x="450641"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894" y="5653240"/>
        <a:ext cx="22532" cy="22532"/>
      </dsp:txXfrm>
    </dsp:sp>
    <dsp:sp modelId="{1AB99260-41C5-434A-BD57-24B4D212DEB9}">
      <dsp:nvSpPr>
        <dsp:cNvPr id="0" name=""/>
        <dsp:cNvSpPr/>
      </dsp:nvSpPr>
      <dsp:spPr>
        <a:xfrm>
          <a:off x="6945571"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车辆</a:t>
          </a:r>
        </a:p>
      </dsp:txBody>
      <dsp:txXfrm>
        <a:off x="6959779" y="5295992"/>
        <a:ext cx="941779" cy="456681"/>
      </dsp:txXfrm>
    </dsp:sp>
    <dsp:sp modelId="{98211458-1BAB-4F90-BDEB-03F9E262275E}">
      <dsp:nvSpPr>
        <dsp:cNvPr id="0" name=""/>
        <dsp:cNvSpPr/>
      </dsp:nvSpPr>
      <dsp:spPr>
        <a:xfrm rot="2291228">
          <a:off x="6544718" y="5936808"/>
          <a:ext cx="448884" cy="13258"/>
        </a:xfrm>
        <a:custGeom>
          <a:avLst/>
          <a:gdLst/>
          <a:ahLst/>
          <a:cxnLst/>
          <a:rect l="0" t="0" r="0" b="0"/>
          <a:pathLst>
            <a:path>
              <a:moveTo>
                <a:pt x="0" y="6629"/>
              </a:moveTo>
              <a:lnTo>
                <a:pt x="44888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938" y="5932215"/>
        <a:ext cx="22444" cy="22444"/>
      </dsp:txXfrm>
    </dsp:sp>
    <dsp:sp modelId="{A7D63FFE-34A7-4180-9917-59AB3102CDB2}">
      <dsp:nvSpPr>
        <dsp:cNvPr id="0" name=""/>
        <dsp:cNvSpPr/>
      </dsp:nvSpPr>
      <dsp:spPr>
        <a:xfrm>
          <a:off x="6945571"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行人</a:t>
          </a:r>
        </a:p>
      </dsp:txBody>
      <dsp:txXfrm>
        <a:off x="6959779" y="5853854"/>
        <a:ext cx="941779" cy="456681"/>
      </dsp:txXfrm>
    </dsp:sp>
    <dsp:sp modelId="{248FF9AA-3DA4-4FB8-A168-2A6186A99AF0}">
      <dsp:nvSpPr>
        <dsp:cNvPr id="0" name=""/>
        <dsp:cNvSpPr/>
      </dsp:nvSpPr>
      <dsp:spPr>
        <a:xfrm rot="4842246">
          <a:off x="-26799" y="4611177"/>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4557745"/>
        <a:ext cx="120123" cy="120123"/>
      </dsp:txXfrm>
    </dsp:sp>
    <dsp:sp modelId="{075776F3-424B-4951-85EF-1B2447EEADA0}">
      <dsp:nvSpPr>
        <dsp:cNvPr id="0" name=""/>
        <dsp:cNvSpPr/>
      </dsp:nvSpPr>
      <dsp:spPr>
        <a:xfrm>
          <a:off x="1368472" y="5560715"/>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rPr>
            <a:t>、建议与展望</a:t>
          </a:r>
        </a:p>
      </dsp:txBody>
      <dsp:txXfrm>
        <a:off x="1382680" y="5574923"/>
        <a:ext cx="2088520" cy="456681"/>
      </dsp:txXfrm>
    </dsp:sp>
    <dsp:sp modelId="{AE84BCFA-282A-4132-BAED-A8296599075A}">
      <dsp:nvSpPr>
        <dsp:cNvPr id="0" name=""/>
        <dsp:cNvSpPr/>
      </dsp:nvSpPr>
      <dsp:spPr>
        <a:xfrm rot="19457599">
          <a:off x="3440488" y="565716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651850"/>
        <a:ext cx="23895" cy="23895"/>
      </dsp:txXfrm>
    </dsp:sp>
    <dsp:sp modelId="{A3091146-04D4-488B-84AB-9999938254DC}">
      <dsp:nvSpPr>
        <dsp:cNvPr id="0" name=""/>
        <dsp:cNvSpPr/>
      </dsp:nvSpPr>
      <dsp:spPr>
        <a:xfrm>
          <a:off x="3873487"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新手驾驶人</a:t>
          </a:r>
        </a:p>
      </dsp:txBody>
      <dsp:txXfrm>
        <a:off x="3887695" y="5295992"/>
        <a:ext cx="941779" cy="456681"/>
      </dsp:txXfrm>
    </dsp:sp>
    <dsp:sp modelId="{B7594924-81E2-45D9-AE49-CA0EF14A46BB}">
      <dsp:nvSpPr>
        <dsp:cNvPr id="0" name=""/>
        <dsp:cNvSpPr/>
      </dsp:nvSpPr>
      <dsp:spPr>
        <a:xfrm rot="2142401">
          <a:off x="3440488" y="593610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930781"/>
        <a:ext cx="23895" cy="23895"/>
      </dsp:txXfrm>
    </dsp:sp>
    <dsp:sp modelId="{F3BC76E3-18CF-4BBF-8273-B0ABC59F78A5}">
      <dsp:nvSpPr>
        <dsp:cNvPr id="0" name=""/>
        <dsp:cNvSpPr/>
      </dsp:nvSpPr>
      <dsp:spPr>
        <a:xfrm>
          <a:off x="3873487"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进一步实验</a:t>
          </a:r>
        </a:p>
      </dsp:txBody>
      <dsp:txXfrm>
        <a:off x="3887695" y="5853854"/>
        <a:ext cx="941779" cy="456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E665C-A3A9-49F5-8F7D-CF01AA931331}">
      <dsp:nvSpPr>
        <dsp:cNvPr id="0" name=""/>
        <dsp:cNvSpPr/>
      </dsp:nvSpPr>
      <dsp:spPr>
        <a:xfrm>
          <a:off x="0" y="0"/>
          <a:ext cx="5681162" cy="7955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机动车的普及：</a:t>
          </a:r>
          <a:r>
            <a:rPr lang="en-US" altLang="zh-CN" sz="2200" b="1" kern="1200" dirty="0">
              <a:solidFill>
                <a:srgbClr val="FFC000"/>
              </a:solidFill>
              <a:latin typeface="微软雅黑" panose="020B0503020204020204" pitchFamily="34" charset="-122"/>
              <a:ea typeface="微软雅黑" panose="020B0503020204020204" pitchFamily="34" charset="-122"/>
            </a:rPr>
            <a:t>3.25</a:t>
          </a:r>
          <a:r>
            <a:rPr lang="zh-CN" altLang="en-US" sz="2200" b="1" kern="1200" dirty="0">
              <a:solidFill>
                <a:srgbClr val="FFC000"/>
              </a:solidFill>
              <a:latin typeface="微软雅黑" panose="020B0503020204020204" pitchFamily="34" charset="-122"/>
              <a:ea typeface="微软雅黑" panose="020B0503020204020204" pitchFamily="34" charset="-122"/>
            </a:rPr>
            <a:t>亿</a:t>
          </a:r>
          <a:r>
            <a:rPr lang="zh-CN" altLang="en-US" sz="2200" kern="1200" dirty="0">
              <a:latin typeface="微软雅黑" panose="020B0503020204020204" pitchFamily="34" charset="-122"/>
              <a:ea typeface="微软雅黑" panose="020B0503020204020204" pitchFamily="34" charset="-122"/>
            </a:rPr>
            <a:t>辆（</a:t>
          </a:r>
          <a:r>
            <a:rPr lang="en-US" altLang="zh-CN" sz="2200" kern="1200" dirty="0">
              <a:latin typeface="微软雅黑" panose="020B0503020204020204" pitchFamily="34" charset="-122"/>
              <a:ea typeface="微软雅黑" panose="020B0503020204020204" pitchFamily="34" charset="-122"/>
            </a:rPr>
            <a:t>2019</a:t>
          </a:r>
          <a:r>
            <a:rPr lang="zh-CN" altLang="en-US" sz="2200" kern="1200" dirty="0">
              <a:latin typeface="微软雅黑" panose="020B0503020204020204" pitchFamily="34" charset="-122"/>
              <a:ea typeface="微软雅黑" panose="020B0503020204020204" pitchFamily="34" charset="-122"/>
            </a:rPr>
            <a:t>）</a:t>
          </a:r>
        </a:p>
      </dsp:txBody>
      <dsp:txXfrm>
        <a:off x="23300" y="23300"/>
        <a:ext cx="4822726" cy="748928"/>
      </dsp:txXfrm>
    </dsp:sp>
    <dsp:sp modelId="{5B8FA941-9A8C-4B32-A0D7-B3D17245E2A3}">
      <dsp:nvSpPr>
        <dsp:cNvPr id="0" name=""/>
        <dsp:cNvSpPr/>
      </dsp:nvSpPr>
      <dsp:spPr>
        <a:xfrm>
          <a:off x="501279" y="928116"/>
          <a:ext cx="5681162" cy="795528"/>
        </a:xfrm>
        <a:prstGeom prst="roundRect">
          <a:avLst>
            <a:gd name="adj" fmla="val 10000"/>
          </a:avLst>
        </a:prstGeom>
        <a:solidFill>
          <a:schemeClr val="accent5">
            <a:hueOff val="-863059"/>
            <a:satOff val="1371"/>
            <a:lumOff val="-4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altLang="en-US" sz="2200" kern="1200" dirty="0">
              <a:latin typeface="微软雅黑" panose="020B0503020204020204" pitchFamily="34" charset="-122"/>
              <a:ea typeface="微软雅黑" panose="020B0503020204020204" pitchFamily="34" charset="-122"/>
            </a:rPr>
            <a:t>交通事故频发：车祸死亡人数约</a:t>
          </a:r>
          <a:r>
            <a:rPr lang="en-US" altLang="zh-CN" sz="2200" b="1" kern="1200" dirty="0">
              <a:solidFill>
                <a:srgbClr val="FFC000"/>
              </a:solidFill>
              <a:latin typeface="微软雅黑" panose="020B0503020204020204" pitchFamily="34" charset="-122"/>
              <a:ea typeface="微软雅黑" panose="020B0503020204020204" pitchFamily="34" charset="-122"/>
            </a:rPr>
            <a:t>5</a:t>
          </a:r>
          <a:r>
            <a:rPr lang="zh-CN" altLang="en-US" sz="2200" b="1" kern="1200" dirty="0">
              <a:solidFill>
                <a:srgbClr val="FFC000"/>
              </a:solidFill>
              <a:latin typeface="微软雅黑" panose="020B0503020204020204" pitchFamily="34" charset="-122"/>
              <a:ea typeface="微软雅黑" panose="020B0503020204020204" pitchFamily="34" charset="-122"/>
            </a:rPr>
            <a:t>万</a:t>
          </a:r>
          <a:r>
            <a:rPr lang="zh-CN" altLang="en-US" sz="2200" kern="1200" dirty="0">
              <a:latin typeface="微软雅黑" panose="020B0503020204020204" pitchFamily="34" charset="-122"/>
              <a:ea typeface="微软雅黑" panose="020B0503020204020204" pitchFamily="34" charset="-122"/>
            </a:rPr>
            <a:t>人（</a:t>
          </a:r>
          <a:r>
            <a:rPr lang="en-US" altLang="zh-CN" sz="2200" kern="1200" dirty="0">
              <a:latin typeface="微软雅黑" panose="020B0503020204020204" pitchFamily="34" charset="-122"/>
              <a:ea typeface="微软雅黑" panose="020B0503020204020204" pitchFamily="34" charset="-122"/>
            </a:rPr>
            <a:t>2019</a:t>
          </a:r>
          <a:r>
            <a:rPr lang="zh-CN" altLang="en-US" sz="2200" kern="1200" dirty="0">
              <a:latin typeface="微软雅黑" panose="020B0503020204020204" pitchFamily="34" charset="-122"/>
              <a:ea typeface="微软雅黑" panose="020B0503020204020204" pitchFamily="34" charset="-122"/>
            </a:rPr>
            <a:t>）</a:t>
          </a:r>
        </a:p>
      </dsp:txBody>
      <dsp:txXfrm>
        <a:off x="524579" y="951416"/>
        <a:ext cx="4616190" cy="748928"/>
      </dsp:txXfrm>
    </dsp:sp>
    <dsp:sp modelId="{2DC6C378-57F4-43ED-984D-BB2646D39BC4}">
      <dsp:nvSpPr>
        <dsp:cNvPr id="0" name=""/>
        <dsp:cNvSpPr/>
      </dsp:nvSpPr>
      <dsp:spPr>
        <a:xfrm>
          <a:off x="1002558" y="1856232"/>
          <a:ext cx="5681162" cy="795528"/>
        </a:xfrm>
        <a:prstGeom prst="roundRect">
          <a:avLst>
            <a:gd name="adj" fmla="val 10000"/>
          </a:avLst>
        </a:prstGeom>
        <a:solidFill>
          <a:schemeClr val="accent5">
            <a:hueOff val="-1726118"/>
            <a:satOff val="2742"/>
            <a:lumOff val="-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FFC000"/>
              </a:solidFill>
              <a:latin typeface="微软雅黑" panose="020B0503020204020204" pitchFamily="34" charset="-122"/>
              <a:ea typeface="微软雅黑" panose="020B0503020204020204" pitchFamily="34" charset="-122"/>
            </a:rPr>
            <a:t>90%</a:t>
          </a:r>
          <a:r>
            <a:rPr lang="zh-CN" sz="2200" kern="1200" dirty="0">
              <a:latin typeface="微软雅黑" panose="020B0503020204020204" pitchFamily="34" charset="-122"/>
              <a:ea typeface="微软雅黑" panose="020B0503020204020204" pitchFamily="34" charset="-122"/>
            </a:rPr>
            <a:t>以上的事故都与</a:t>
          </a:r>
          <a:r>
            <a:rPr lang="zh-CN" sz="2200" b="1" kern="1200" dirty="0">
              <a:latin typeface="微软雅黑" panose="020B0503020204020204" pitchFamily="34" charset="-122"/>
              <a:ea typeface="微软雅黑" panose="020B0503020204020204" pitchFamily="34" charset="-122"/>
            </a:rPr>
            <a:t>驾驶人</a:t>
          </a:r>
          <a:r>
            <a:rPr lang="zh-CN" sz="2200" kern="1200" dirty="0">
              <a:latin typeface="微软雅黑" panose="020B0503020204020204" pitchFamily="34" charset="-122"/>
              <a:ea typeface="微软雅黑" panose="020B0503020204020204" pitchFamily="34" charset="-122"/>
            </a:rPr>
            <a:t>的不安全驾驶行为相关</a:t>
          </a:r>
          <a:endParaRPr lang="zh-CN" altLang="en-US" sz="2200" kern="1200" dirty="0">
            <a:latin typeface="微软雅黑" panose="020B0503020204020204" pitchFamily="34" charset="-122"/>
            <a:ea typeface="微软雅黑" panose="020B0503020204020204" pitchFamily="34" charset="-122"/>
          </a:endParaRPr>
        </a:p>
      </dsp:txBody>
      <dsp:txXfrm>
        <a:off x="1025858" y="1879532"/>
        <a:ext cx="4616190" cy="748928"/>
      </dsp:txXfrm>
    </dsp:sp>
    <dsp:sp modelId="{896EAD56-8BF5-4352-8EB1-1A1133E51F64}">
      <dsp:nvSpPr>
        <dsp:cNvPr id="0" name=""/>
        <dsp:cNvSpPr/>
      </dsp:nvSpPr>
      <dsp:spPr>
        <a:xfrm>
          <a:off x="5164069" y="603275"/>
          <a:ext cx="517093" cy="51709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zh-CN" altLang="en-US" sz="1700" kern="1200">
            <a:latin typeface="微软雅黑" panose="020B0503020204020204" pitchFamily="34" charset="-122"/>
            <a:ea typeface="微软雅黑" panose="020B0503020204020204" pitchFamily="34" charset="-122"/>
          </a:endParaRPr>
        </a:p>
      </dsp:txBody>
      <dsp:txXfrm>
        <a:off x="5280415" y="603275"/>
        <a:ext cx="284401" cy="389112"/>
      </dsp:txXfrm>
    </dsp:sp>
    <dsp:sp modelId="{CEC7CCDC-72C7-4F10-B332-47078CF3F4F7}">
      <dsp:nvSpPr>
        <dsp:cNvPr id="0" name=""/>
        <dsp:cNvSpPr/>
      </dsp:nvSpPr>
      <dsp:spPr>
        <a:xfrm>
          <a:off x="5665348" y="1526087"/>
          <a:ext cx="517093" cy="517093"/>
        </a:xfrm>
        <a:prstGeom prst="downArrow">
          <a:avLst>
            <a:gd name="adj1" fmla="val 55000"/>
            <a:gd name="adj2" fmla="val 45000"/>
          </a:avLst>
        </a:prstGeom>
        <a:solidFill>
          <a:schemeClr val="accent5">
            <a:tint val="40000"/>
            <a:alpha val="90000"/>
            <a:hueOff val="-1724453"/>
            <a:satOff val="-1169"/>
            <a:lumOff val="-154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zh-CN" altLang="en-US" sz="1700" kern="1200">
            <a:latin typeface="微软雅黑" panose="020B0503020204020204" pitchFamily="34" charset="-122"/>
            <a:ea typeface="微软雅黑" panose="020B0503020204020204" pitchFamily="34" charset="-122"/>
          </a:endParaRPr>
        </a:p>
      </dsp:txBody>
      <dsp:txXfrm>
        <a:off x="5781694" y="1526087"/>
        <a:ext cx="284401" cy="389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C22D3-0248-459F-BA3B-828A039367AA}">
      <dsp:nvSpPr>
        <dsp:cNvPr id="0" name=""/>
        <dsp:cNvSpPr/>
      </dsp:nvSpPr>
      <dsp:spPr>
        <a:xfrm>
          <a:off x="10199" y="3189800"/>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24407" y="3204008"/>
        <a:ext cx="941779" cy="456681"/>
      </dsp:txXfrm>
    </dsp:sp>
    <dsp:sp modelId="{E6606138-7E05-4165-941C-9C69710292E4}">
      <dsp:nvSpPr>
        <dsp:cNvPr id="0" name=""/>
        <dsp:cNvSpPr/>
      </dsp:nvSpPr>
      <dsp:spPr>
        <a:xfrm rot="16757754">
          <a:off x="-26799" y="2240263"/>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2186830"/>
        <a:ext cx="120123" cy="120123"/>
      </dsp:txXfrm>
    </dsp:sp>
    <dsp:sp modelId="{D70318BE-8F19-48F6-92BF-FF0680A60572}">
      <dsp:nvSpPr>
        <dsp:cNvPr id="0" name=""/>
        <dsp:cNvSpPr/>
      </dsp:nvSpPr>
      <dsp:spPr>
        <a:xfrm>
          <a:off x="1368472" y="818886"/>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、选题背景</a:t>
          </a:r>
        </a:p>
      </dsp:txBody>
      <dsp:txXfrm>
        <a:off x="1382680" y="833094"/>
        <a:ext cx="2088520" cy="456681"/>
      </dsp:txXfrm>
    </dsp:sp>
    <dsp:sp modelId="{3629E879-0F98-4D95-A877-8D2958035F48}">
      <dsp:nvSpPr>
        <dsp:cNvPr id="0" name=""/>
        <dsp:cNvSpPr/>
      </dsp:nvSpPr>
      <dsp:spPr>
        <a:xfrm rot="19457599">
          <a:off x="3440488"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910021"/>
        <a:ext cx="23895" cy="23895"/>
      </dsp:txXfrm>
    </dsp:sp>
    <dsp:sp modelId="{AF255C5A-6B97-49D1-A32B-37157D9B36AA}">
      <dsp:nvSpPr>
        <dsp:cNvPr id="0" name=""/>
        <dsp:cNvSpPr/>
      </dsp:nvSpPr>
      <dsp:spPr>
        <a:xfrm>
          <a:off x="3873487" y="53995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a:t>
          </a:r>
        </a:p>
      </dsp:txBody>
      <dsp:txXfrm>
        <a:off x="3887695" y="554163"/>
        <a:ext cx="941779" cy="456681"/>
      </dsp:txXfrm>
    </dsp:sp>
    <dsp:sp modelId="{D577F54C-D522-4D87-A30E-A667D62AC7FA}">
      <dsp:nvSpPr>
        <dsp:cNvPr id="0" name=""/>
        <dsp:cNvSpPr/>
      </dsp:nvSpPr>
      <dsp:spPr>
        <a:xfrm rot="19457599">
          <a:off x="4798761" y="63640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631090"/>
        <a:ext cx="23895" cy="23895"/>
      </dsp:txXfrm>
    </dsp:sp>
    <dsp:sp modelId="{055DBDBA-D378-4F5E-B9D7-5A8879B8F8DD}">
      <dsp:nvSpPr>
        <dsp:cNvPr id="0" name=""/>
        <dsp:cNvSpPr/>
      </dsp:nvSpPr>
      <dsp:spPr>
        <a:xfrm>
          <a:off x="5231760" y="26102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p>
      </dsp:txBody>
      <dsp:txXfrm>
        <a:off x="5245968" y="275232"/>
        <a:ext cx="941779" cy="456681"/>
      </dsp:txXfrm>
    </dsp:sp>
    <dsp:sp modelId="{45589D67-AED6-4F4C-946F-A99AA501F0C6}">
      <dsp:nvSpPr>
        <dsp:cNvPr id="0" name=""/>
        <dsp:cNvSpPr/>
      </dsp:nvSpPr>
      <dsp:spPr>
        <a:xfrm rot="2142401">
          <a:off x="4798761"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910021"/>
        <a:ext cx="23895" cy="23895"/>
      </dsp:txXfrm>
    </dsp:sp>
    <dsp:sp modelId="{3E797A75-C20E-47D2-9BA0-C5BF32687B0A}">
      <dsp:nvSpPr>
        <dsp:cNvPr id="0" name=""/>
        <dsp:cNvSpPr/>
      </dsp:nvSpPr>
      <dsp:spPr>
        <a:xfrm>
          <a:off x="5231760" y="81888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语言</a:t>
          </a:r>
        </a:p>
      </dsp:txBody>
      <dsp:txXfrm>
        <a:off x="5245968" y="833094"/>
        <a:ext cx="941779" cy="456681"/>
      </dsp:txXfrm>
    </dsp:sp>
    <dsp:sp modelId="{80B5AFD7-61DC-4DBD-8CDA-B12F49F62682}">
      <dsp:nvSpPr>
        <dsp:cNvPr id="0" name=""/>
        <dsp:cNvSpPr/>
      </dsp:nvSpPr>
      <dsp:spPr>
        <a:xfrm rot="2142401">
          <a:off x="3440488" y="1194271"/>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1188952"/>
        <a:ext cx="23895" cy="23895"/>
      </dsp:txXfrm>
    </dsp:sp>
    <dsp:sp modelId="{86BD76CD-5EE2-4A0C-8676-3F6B5C2D5191}">
      <dsp:nvSpPr>
        <dsp:cNvPr id="0" name=""/>
        <dsp:cNvSpPr/>
      </dsp:nvSpPr>
      <dsp:spPr>
        <a:xfrm>
          <a:off x="3873487" y="109781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危险情况</a:t>
          </a:r>
        </a:p>
      </dsp:txBody>
      <dsp:txXfrm>
        <a:off x="3887695" y="1112025"/>
        <a:ext cx="941779" cy="456681"/>
      </dsp:txXfrm>
    </dsp:sp>
    <dsp:sp modelId="{F8C1457B-B429-4541-BCF6-D04EA090E47B}">
      <dsp:nvSpPr>
        <dsp:cNvPr id="0" name=""/>
        <dsp:cNvSpPr/>
      </dsp:nvSpPr>
      <dsp:spPr>
        <a:xfrm rot="18289469">
          <a:off x="834648" y="3146789"/>
          <a:ext cx="679569" cy="13258"/>
        </a:xfrm>
        <a:custGeom>
          <a:avLst/>
          <a:gdLst/>
          <a:ahLst/>
          <a:cxnLst/>
          <a:rect l="0" t="0" r="0" b="0"/>
          <a:pathLst>
            <a:path>
              <a:moveTo>
                <a:pt x="0" y="6629"/>
              </a:moveTo>
              <a:lnTo>
                <a:pt x="679569"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7444" y="3136429"/>
        <a:ext cx="33978" cy="33978"/>
      </dsp:txXfrm>
    </dsp:sp>
    <dsp:sp modelId="{7468B178-171F-48B1-B6F5-57EB31E5A67B}">
      <dsp:nvSpPr>
        <dsp:cNvPr id="0" name=""/>
        <dsp:cNvSpPr/>
      </dsp:nvSpPr>
      <dsp:spPr>
        <a:xfrm>
          <a:off x="1368472" y="2631938"/>
          <a:ext cx="2593127" cy="485097"/>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scene3d>
          <a:camera prst="orthographicFront"/>
          <a:lightRig rig="chilly" dir="t"/>
        </a:scene3d>
        <a:sp3d/>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2</a:t>
          </a:r>
          <a:r>
            <a:rPr lang="zh-CN" altLang="en-US" sz="2000" b="1" kern="1200" dirty="0">
              <a:latin typeface="微软雅黑" panose="020B0503020204020204" pitchFamily="34" charset="-122"/>
              <a:ea typeface="微软雅黑" panose="020B0503020204020204" pitchFamily="34" charset="-122"/>
            </a:rPr>
            <a:t>、实验设计与方法</a:t>
          </a:r>
        </a:p>
      </dsp:txBody>
      <dsp:txXfrm>
        <a:off x="1382680" y="2646146"/>
        <a:ext cx="2564711" cy="456681"/>
      </dsp:txXfrm>
    </dsp:sp>
    <dsp:sp modelId="{EEF1BD71-CFF2-495F-8886-5D196E9D6BCE}">
      <dsp:nvSpPr>
        <dsp:cNvPr id="0" name=""/>
        <dsp:cNvSpPr/>
      </dsp:nvSpPr>
      <dsp:spPr>
        <a:xfrm rot="17500715">
          <a:off x="3630357" y="2379728"/>
          <a:ext cx="1050564" cy="13258"/>
        </a:xfrm>
        <a:custGeom>
          <a:avLst/>
          <a:gdLst/>
          <a:ahLst/>
          <a:cxnLst/>
          <a:rect l="0" t="0" r="0" b="0"/>
          <a:pathLst>
            <a:path>
              <a:moveTo>
                <a:pt x="0" y="6629"/>
              </a:moveTo>
              <a:lnTo>
                <a:pt x="105056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375" y="2360093"/>
        <a:ext cx="52528" cy="52528"/>
      </dsp:txXfrm>
    </dsp:sp>
    <dsp:sp modelId="{592F3563-F71D-4872-954D-554430274955}">
      <dsp:nvSpPr>
        <dsp:cNvPr id="0" name=""/>
        <dsp:cNvSpPr/>
      </dsp:nvSpPr>
      <dsp:spPr>
        <a:xfrm>
          <a:off x="4349678"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道路模型</a:t>
          </a:r>
        </a:p>
      </dsp:txBody>
      <dsp:txXfrm>
        <a:off x="4363886" y="1669887"/>
        <a:ext cx="941779" cy="456681"/>
      </dsp:txXfrm>
    </dsp:sp>
    <dsp:sp modelId="{5F432720-140B-49D6-BC9B-048322C85F01}">
      <dsp:nvSpPr>
        <dsp:cNvPr id="0" name=""/>
        <dsp:cNvSpPr/>
      </dsp:nvSpPr>
      <dsp:spPr>
        <a:xfrm>
          <a:off x="5319873" y="1891599"/>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1888526"/>
        <a:ext cx="19403" cy="19403"/>
      </dsp:txXfrm>
    </dsp:sp>
    <dsp:sp modelId="{64F60541-375B-4EEC-BA8D-9A60FF2DF0B8}">
      <dsp:nvSpPr>
        <dsp:cNvPr id="0" name=""/>
        <dsp:cNvSpPr/>
      </dsp:nvSpPr>
      <dsp:spPr>
        <a:xfrm>
          <a:off x="5707951"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latin typeface="微软雅黑" panose="020B0503020204020204" pitchFamily="34" charset="-122"/>
              <a:ea typeface="微软雅黑" panose="020B0503020204020204" pitchFamily="34" charset="-122"/>
            </a:rPr>
            <a:t>1</a:t>
          </a:r>
          <a:r>
            <a:rPr lang="zh-CN" altLang="en-US" sz="1200" kern="1200" dirty="0">
              <a:latin typeface="微软雅黑" panose="020B0503020204020204" pitchFamily="34" charset="-122"/>
              <a:ea typeface="微软雅黑" panose="020B0503020204020204" pitchFamily="34" charset="-122"/>
            </a:rPr>
            <a:t>练习</a:t>
          </a:r>
          <a:r>
            <a:rPr lang="en-US" altLang="en-US" sz="1200" kern="1200" dirty="0">
              <a:latin typeface="微软雅黑" panose="020B0503020204020204" pitchFamily="34" charset="-122"/>
              <a:ea typeface="微软雅黑" panose="020B0503020204020204" pitchFamily="34" charset="-122"/>
            </a:rPr>
            <a:t>+7</a:t>
          </a:r>
          <a:r>
            <a:rPr lang="zh-CN" altLang="en-US" sz="1200" kern="1200" dirty="0">
              <a:latin typeface="微软雅黑" panose="020B0503020204020204" pitchFamily="34" charset="-122"/>
              <a:ea typeface="微软雅黑" panose="020B0503020204020204" pitchFamily="34" charset="-122"/>
            </a:rPr>
            <a:t>实验</a:t>
          </a:r>
        </a:p>
      </dsp:txBody>
      <dsp:txXfrm>
        <a:off x="5722159" y="1669887"/>
        <a:ext cx="941779" cy="456681"/>
      </dsp:txXfrm>
    </dsp:sp>
    <dsp:sp modelId="{426C5762-907C-44C1-B901-6C89F6A45F19}">
      <dsp:nvSpPr>
        <dsp:cNvPr id="0" name=""/>
        <dsp:cNvSpPr/>
      </dsp:nvSpPr>
      <dsp:spPr>
        <a:xfrm rot="18770822">
          <a:off x="3870306" y="2658659"/>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2651022"/>
        <a:ext cx="28533" cy="28533"/>
      </dsp:txXfrm>
    </dsp:sp>
    <dsp:sp modelId="{0B9F62C0-B672-4E9F-9C56-7DF50A17CF25}">
      <dsp:nvSpPr>
        <dsp:cNvPr id="0" name=""/>
        <dsp:cNvSpPr/>
      </dsp:nvSpPr>
      <dsp:spPr>
        <a:xfrm>
          <a:off x="4349678"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音乐播放</a:t>
          </a:r>
        </a:p>
      </dsp:txBody>
      <dsp:txXfrm>
        <a:off x="4363886" y="2227749"/>
        <a:ext cx="941779" cy="456681"/>
      </dsp:txXfrm>
    </dsp:sp>
    <dsp:sp modelId="{33B4BBD6-D194-4202-B2C9-070A3CBEFE5B}">
      <dsp:nvSpPr>
        <dsp:cNvPr id="0" name=""/>
        <dsp:cNvSpPr/>
      </dsp:nvSpPr>
      <dsp:spPr>
        <a:xfrm>
          <a:off x="5319873" y="2449461"/>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2446388"/>
        <a:ext cx="19403" cy="19403"/>
      </dsp:txXfrm>
    </dsp:sp>
    <dsp:sp modelId="{8D810A19-7C76-4BA2-8C24-60CE92E1A120}">
      <dsp:nvSpPr>
        <dsp:cNvPr id="0" name=""/>
        <dsp:cNvSpPr/>
      </dsp:nvSpPr>
      <dsp:spPr>
        <a:xfrm>
          <a:off x="5707951"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r>
            <a:rPr lang="en-US" altLang="en-US" sz="1200" kern="1200" dirty="0">
              <a:latin typeface="微软雅黑" panose="020B0503020204020204" pitchFamily="34" charset="-122"/>
              <a:ea typeface="微软雅黑" panose="020B0503020204020204" pitchFamily="34" charset="-122"/>
            </a:rPr>
            <a:t>2×</a:t>
          </a:r>
          <a:r>
            <a:rPr lang="zh-CN" altLang="en-US" sz="1200" kern="1200" dirty="0">
              <a:latin typeface="微软雅黑" panose="020B0503020204020204" pitchFamily="34" charset="-122"/>
              <a:ea typeface="微软雅黑" panose="020B0503020204020204" pitchFamily="34" charset="-122"/>
            </a:rPr>
            <a:t>语言</a:t>
          </a:r>
          <a:r>
            <a:rPr lang="en-US" altLang="en-US" sz="1200" kern="1200" dirty="0">
              <a:latin typeface="微软雅黑" panose="020B0503020204020204" pitchFamily="34" charset="-122"/>
              <a:ea typeface="微软雅黑" panose="020B0503020204020204" pitchFamily="34" charset="-122"/>
            </a:rPr>
            <a:t>3+</a:t>
          </a:r>
          <a:r>
            <a:rPr lang="zh-CN" altLang="en-US" sz="1200" kern="1200" dirty="0">
              <a:latin typeface="微软雅黑" panose="020B0503020204020204" pitchFamily="34" charset="-122"/>
              <a:ea typeface="微软雅黑" panose="020B0503020204020204" pitchFamily="34" charset="-122"/>
            </a:rPr>
            <a:t>对照组</a:t>
          </a:r>
        </a:p>
      </dsp:txBody>
      <dsp:txXfrm>
        <a:off x="5722159" y="2227749"/>
        <a:ext cx="941779" cy="456681"/>
      </dsp:txXfrm>
    </dsp:sp>
    <dsp:sp modelId="{A13421B0-0685-44E6-9888-7BCA883890A9}">
      <dsp:nvSpPr>
        <dsp:cNvPr id="0" name=""/>
        <dsp:cNvSpPr/>
      </dsp:nvSpPr>
      <dsp:spPr>
        <a:xfrm rot="2829178">
          <a:off x="3870306" y="3077056"/>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3069419"/>
        <a:ext cx="28533" cy="28533"/>
      </dsp:txXfrm>
    </dsp:sp>
    <dsp:sp modelId="{3C4A1C68-BBB7-4B4A-A2F6-D702D93BE9C0}">
      <dsp:nvSpPr>
        <dsp:cNvPr id="0" name=""/>
        <dsp:cNvSpPr/>
      </dsp:nvSpPr>
      <dsp:spPr>
        <a:xfrm>
          <a:off x="4349678" y="305033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紧急情况</a:t>
          </a:r>
        </a:p>
      </dsp:txBody>
      <dsp:txXfrm>
        <a:off x="4363886" y="3064543"/>
        <a:ext cx="941779" cy="456681"/>
      </dsp:txXfrm>
    </dsp:sp>
    <dsp:sp modelId="{AC7A4D91-C618-485D-A95E-028FA12BA729}">
      <dsp:nvSpPr>
        <dsp:cNvPr id="0" name=""/>
        <dsp:cNvSpPr/>
      </dsp:nvSpPr>
      <dsp:spPr>
        <a:xfrm rot="19457599">
          <a:off x="5274952" y="314678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141470"/>
        <a:ext cx="23895" cy="23895"/>
      </dsp:txXfrm>
    </dsp:sp>
    <dsp:sp modelId="{7DD59F33-E345-40B2-9080-5CD74F482C29}">
      <dsp:nvSpPr>
        <dsp:cNvPr id="0" name=""/>
        <dsp:cNvSpPr/>
      </dsp:nvSpPr>
      <dsp:spPr>
        <a:xfrm>
          <a:off x="5707951" y="277140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闯红灯汽车</a:t>
          </a:r>
        </a:p>
      </dsp:txBody>
      <dsp:txXfrm>
        <a:off x="5722159" y="2785612"/>
        <a:ext cx="941779" cy="456681"/>
      </dsp:txXfrm>
    </dsp:sp>
    <dsp:sp modelId="{A3F0722D-42BC-4E53-B216-B51EB63C2CE9}">
      <dsp:nvSpPr>
        <dsp:cNvPr id="0" name=""/>
        <dsp:cNvSpPr/>
      </dsp:nvSpPr>
      <dsp:spPr>
        <a:xfrm rot="2142401">
          <a:off x="5274952" y="342572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420401"/>
        <a:ext cx="23895" cy="23895"/>
      </dsp:txXfrm>
    </dsp:sp>
    <dsp:sp modelId="{53F7731E-0ADC-4B40-9D76-346FC99925E9}">
      <dsp:nvSpPr>
        <dsp:cNvPr id="0" name=""/>
        <dsp:cNvSpPr/>
      </dsp:nvSpPr>
      <dsp:spPr>
        <a:xfrm>
          <a:off x="5707951" y="332926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横穿马路行人</a:t>
          </a:r>
        </a:p>
      </dsp:txBody>
      <dsp:txXfrm>
        <a:off x="5722159" y="3343474"/>
        <a:ext cx="941779" cy="456681"/>
      </dsp:txXfrm>
    </dsp:sp>
    <dsp:sp modelId="{EC5C9627-349B-416E-A4A8-EA74E259F9AB}">
      <dsp:nvSpPr>
        <dsp:cNvPr id="0" name=""/>
        <dsp:cNvSpPr/>
      </dsp:nvSpPr>
      <dsp:spPr>
        <a:xfrm rot="4080175">
          <a:off x="3637593" y="3348191"/>
          <a:ext cx="1036092" cy="13258"/>
        </a:xfrm>
        <a:custGeom>
          <a:avLst/>
          <a:gdLst/>
          <a:ahLst/>
          <a:cxnLst/>
          <a:rect l="0" t="0" r="0" b="0"/>
          <a:pathLst>
            <a:path>
              <a:moveTo>
                <a:pt x="0" y="6629"/>
              </a:moveTo>
              <a:lnTo>
                <a:pt x="1036092"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737" y="3328918"/>
        <a:ext cx="51804" cy="51804"/>
      </dsp:txXfrm>
    </dsp:sp>
    <dsp:sp modelId="{FC9273C5-921C-4E99-8257-2BEA220EC52A}">
      <dsp:nvSpPr>
        <dsp:cNvPr id="0" name=""/>
        <dsp:cNvSpPr/>
      </dsp:nvSpPr>
      <dsp:spPr>
        <a:xfrm>
          <a:off x="4349678" y="359260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4363886" y="3606814"/>
        <a:ext cx="941779" cy="456681"/>
      </dsp:txXfrm>
    </dsp:sp>
    <dsp:sp modelId="{87349D4E-BB6E-4A3C-9A27-08A20E862576}">
      <dsp:nvSpPr>
        <dsp:cNvPr id="0" name=""/>
        <dsp:cNvSpPr/>
      </dsp:nvSpPr>
      <dsp:spPr>
        <a:xfrm rot="4309663">
          <a:off x="521129" y="4059847"/>
          <a:ext cx="1334831" cy="13258"/>
        </a:xfrm>
        <a:custGeom>
          <a:avLst/>
          <a:gdLst/>
          <a:ahLst/>
          <a:cxnLst/>
          <a:rect l="0" t="0" r="0" b="0"/>
          <a:pathLst>
            <a:path>
              <a:moveTo>
                <a:pt x="0" y="6629"/>
              </a:moveTo>
              <a:lnTo>
                <a:pt x="1334831"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5174" y="4033105"/>
        <a:ext cx="66741" cy="66741"/>
      </dsp:txXfrm>
    </dsp:sp>
    <dsp:sp modelId="{16A1508C-4A59-4CD1-80D6-C5D5E98F30DF}">
      <dsp:nvSpPr>
        <dsp:cNvPr id="0" name=""/>
        <dsp:cNvSpPr/>
      </dsp:nvSpPr>
      <dsp:spPr>
        <a:xfrm>
          <a:off x="1396695" y="4458054"/>
          <a:ext cx="2472474"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3</a:t>
          </a:r>
          <a:r>
            <a:rPr lang="zh-CN" altLang="en-US" sz="2000" kern="1200" dirty="0">
              <a:latin typeface="微软雅黑" panose="020B0503020204020204" pitchFamily="34" charset="-122"/>
              <a:ea typeface="微软雅黑" panose="020B0503020204020204" pitchFamily="34" charset="-122"/>
            </a:rPr>
            <a:t>、数据分析及结论</a:t>
          </a:r>
        </a:p>
      </dsp:txBody>
      <dsp:txXfrm>
        <a:off x="1410903" y="4472262"/>
        <a:ext cx="2444058" cy="456681"/>
      </dsp:txXfrm>
    </dsp:sp>
    <dsp:sp modelId="{B518CC00-3F5E-4D32-9BB5-54EC873981F1}">
      <dsp:nvSpPr>
        <dsp:cNvPr id="0" name=""/>
        <dsp:cNvSpPr/>
      </dsp:nvSpPr>
      <dsp:spPr>
        <a:xfrm>
          <a:off x="3869169" y="4693973"/>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053507" y="4690901"/>
        <a:ext cx="19403" cy="19403"/>
      </dsp:txXfrm>
    </dsp:sp>
    <dsp:sp modelId="{42907541-FD60-4683-98CE-019A778CA130}">
      <dsp:nvSpPr>
        <dsp:cNvPr id="0" name=""/>
        <dsp:cNvSpPr/>
      </dsp:nvSpPr>
      <dsp:spPr>
        <a:xfrm>
          <a:off x="4257248" y="445805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音乐的影响</a:t>
          </a:r>
        </a:p>
      </dsp:txBody>
      <dsp:txXfrm>
        <a:off x="4271456" y="4472262"/>
        <a:ext cx="941779" cy="456681"/>
      </dsp:txXfrm>
    </dsp:sp>
    <dsp:sp modelId="{AE4D08D0-12D1-4822-85D0-356119FA4355}">
      <dsp:nvSpPr>
        <dsp:cNvPr id="0" name=""/>
        <dsp:cNvSpPr/>
      </dsp:nvSpPr>
      <dsp:spPr>
        <a:xfrm rot="18285119">
          <a:off x="5078425" y="4409219"/>
          <a:ext cx="693148" cy="13258"/>
        </a:xfrm>
        <a:custGeom>
          <a:avLst/>
          <a:gdLst/>
          <a:ahLst/>
          <a:cxnLst/>
          <a:rect l="0" t="0" r="0" b="0"/>
          <a:pathLst>
            <a:path>
              <a:moveTo>
                <a:pt x="0" y="6629"/>
              </a:moveTo>
              <a:lnTo>
                <a:pt x="69314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7670" y="4398519"/>
        <a:ext cx="34657" cy="34657"/>
      </dsp:txXfrm>
    </dsp:sp>
    <dsp:sp modelId="{E883C135-9038-403C-BCE4-DE922683359E}">
      <dsp:nvSpPr>
        <dsp:cNvPr id="0" name=""/>
        <dsp:cNvSpPr/>
      </dsp:nvSpPr>
      <dsp:spPr>
        <a:xfrm>
          <a:off x="5622555" y="388854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车速</a:t>
          </a:r>
        </a:p>
      </dsp:txBody>
      <dsp:txXfrm>
        <a:off x="5636763" y="3902753"/>
        <a:ext cx="941779" cy="456681"/>
      </dsp:txXfrm>
    </dsp:sp>
    <dsp:sp modelId="{AA9672D4-7F79-489E-89BD-21E93DC5AF4A}">
      <dsp:nvSpPr>
        <dsp:cNvPr id="0" name=""/>
        <dsp:cNvSpPr/>
      </dsp:nvSpPr>
      <dsp:spPr>
        <a:xfrm rot="21498691">
          <a:off x="5227357" y="4688150"/>
          <a:ext cx="395283" cy="13258"/>
        </a:xfrm>
        <a:custGeom>
          <a:avLst/>
          <a:gdLst/>
          <a:ahLst/>
          <a:cxnLst/>
          <a:rect l="0" t="0" r="0" b="0"/>
          <a:pathLst>
            <a:path>
              <a:moveTo>
                <a:pt x="0" y="6629"/>
              </a:moveTo>
              <a:lnTo>
                <a:pt x="395283"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15117" y="4684897"/>
        <a:ext cx="19764" cy="19764"/>
      </dsp:txXfrm>
    </dsp:sp>
    <dsp:sp modelId="{7373C8C0-2135-40DA-89EB-DBD7CB824EF2}">
      <dsp:nvSpPr>
        <dsp:cNvPr id="0" name=""/>
        <dsp:cNvSpPr/>
      </dsp:nvSpPr>
      <dsp:spPr>
        <a:xfrm>
          <a:off x="5622555" y="444640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偏移量</a:t>
          </a:r>
        </a:p>
      </dsp:txBody>
      <dsp:txXfrm>
        <a:off x="5636763" y="4460615"/>
        <a:ext cx="941779" cy="456681"/>
      </dsp:txXfrm>
    </dsp:sp>
    <dsp:sp modelId="{DE7E0CDD-28F6-4519-9867-2CEBE55E6E1D}">
      <dsp:nvSpPr>
        <dsp:cNvPr id="0" name=""/>
        <dsp:cNvSpPr/>
      </dsp:nvSpPr>
      <dsp:spPr>
        <a:xfrm rot="3247164">
          <a:off x="5087929" y="4967081"/>
          <a:ext cx="674139" cy="13258"/>
        </a:xfrm>
        <a:custGeom>
          <a:avLst/>
          <a:gdLst/>
          <a:ahLst/>
          <a:cxnLst/>
          <a:rect l="0" t="0" r="0" b="0"/>
          <a:pathLst>
            <a:path>
              <a:moveTo>
                <a:pt x="0" y="6629"/>
              </a:moveTo>
              <a:lnTo>
                <a:pt x="67413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8145" y="4956857"/>
        <a:ext cx="33706" cy="33706"/>
      </dsp:txXfrm>
    </dsp:sp>
    <dsp:sp modelId="{20D58BD7-4302-4543-BA27-3920F2D68212}">
      <dsp:nvSpPr>
        <dsp:cNvPr id="0" name=""/>
        <dsp:cNvSpPr/>
      </dsp:nvSpPr>
      <dsp:spPr>
        <a:xfrm>
          <a:off x="5622555" y="500426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刹车频率</a:t>
          </a:r>
        </a:p>
      </dsp:txBody>
      <dsp:txXfrm>
        <a:off x="5636763" y="5018477"/>
        <a:ext cx="941779" cy="456681"/>
      </dsp:txXfrm>
    </dsp:sp>
    <dsp:sp modelId="{2D461FA0-D0FF-474F-9F6B-072DDCDB3706}">
      <dsp:nvSpPr>
        <dsp:cNvPr id="0" name=""/>
        <dsp:cNvSpPr/>
      </dsp:nvSpPr>
      <dsp:spPr>
        <a:xfrm rot="4218566">
          <a:off x="4838675" y="5246012"/>
          <a:ext cx="1172646" cy="13258"/>
        </a:xfrm>
        <a:custGeom>
          <a:avLst/>
          <a:gdLst/>
          <a:ahLst/>
          <a:cxnLst/>
          <a:rect l="0" t="0" r="0" b="0"/>
          <a:pathLst>
            <a:path>
              <a:moveTo>
                <a:pt x="0" y="6629"/>
              </a:moveTo>
              <a:lnTo>
                <a:pt x="117264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395682" y="5223325"/>
        <a:ext cx="58632" cy="58632"/>
      </dsp:txXfrm>
    </dsp:sp>
    <dsp:sp modelId="{81321BF4-5D55-47B7-8F2A-FE91ACB094BA}">
      <dsp:nvSpPr>
        <dsp:cNvPr id="0" name=""/>
        <dsp:cNvSpPr/>
      </dsp:nvSpPr>
      <dsp:spPr>
        <a:xfrm>
          <a:off x="5622555" y="556213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反应时间</a:t>
          </a:r>
        </a:p>
      </dsp:txBody>
      <dsp:txXfrm>
        <a:off x="5636763" y="5576339"/>
        <a:ext cx="941779" cy="456681"/>
      </dsp:txXfrm>
    </dsp:sp>
    <dsp:sp modelId="{135D55BC-E06F-4A35-9684-9548423D9399}">
      <dsp:nvSpPr>
        <dsp:cNvPr id="0" name=""/>
        <dsp:cNvSpPr/>
      </dsp:nvSpPr>
      <dsp:spPr>
        <a:xfrm rot="19291785">
          <a:off x="6543840" y="5657877"/>
          <a:ext cx="450641" cy="13258"/>
        </a:xfrm>
        <a:custGeom>
          <a:avLst/>
          <a:gdLst/>
          <a:ahLst/>
          <a:cxnLst/>
          <a:rect l="0" t="0" r="0" b="0"/>
          <a:pathLst>
            <a:path>
              <a:moveTo>
                <a:pt x="0" y="6629"/>
              </a:moveTo>
              <a:lnTo>
                <a:pt x="450641"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894" y="5653240"/>
        <a:ext cx="22532" cy="22532"/>
      </dsp:txXfrm>
    </dsp:sp>
    <dsp:sp modelId="{1AB99260-41C5-434A-BD57-24B4D212DEB9}">
      <dsp:nvSpPr>
        <dsp:cNvPr id="0" name=""/>
        <dsp:cNvSpPr/>
      </dsp:nvSpPr>
      <dsp:spPr>
        <a:xfrm>
          <a:off x="6945571"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车辆</a:t>
          </a:r>
        </a:p>
      </dsp:txBody>
      <dsp:txXfrm>
        <a:off x="6959779" y="5295992"/>
        <a:ext cx="941779" cy="456681"/>
      </dsp:txXfrm>
    </dsp:sp>
    <dsp:sp modelId="{98211458-1BAB-4F90-BDEB-03F9E262275E}">
      <dsp:nvSpPr>
        <dsp:cNvPr id="0" name=""/>
        <dsp:cNvSpPr/>
      </dsp:nvSpPr>
      <dsp:spPr>
        <a:xfrm rot="2291228">
          <a:off x="6544718" y="5936808"/>
          <a:ext cx="448884" cy="13258"/>
        </a:xfrm>
        <a:custGeom>
          <a:avLst/>
          <a:gdLst/>
          <a:ahLst/>
          <a:cxnLst/>
          <a:rect l="0" t="0" r="0" b="0"/>
          <a:pathLst>
            <a:path>
              <a:moveTo>
                <a:pt x="0" y="6629"/>
              </a:moveTo>
              <a:lnTo>
                <a:pt x="44888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938" y="5932215"/>
        <a:ext cx="22444" cy="22444"/>
      </dsp:txXfrm>
    </dsp:sp>
    <dsp:sp modelId="{A7D63FFE-34A7-4180-9917-59AB3102CDB2}">
      <dsp:nvSpPr>
        <dsp:cNvPr id="0" name=""/>
        <dsp:cNvSpPr/>
      </dsp:nvSpPr>
      <dsp:spPr>
        <a:xfrm>
          <a:off x="6945571"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行人</a:t>
          </a:r>
        </a:p>
      </dsp:txBody>
      <dsp:txXfrm>
        <a:off x="6959779" y="5853854"/>
        <a:ext cx="941779" cy="456681"/>
      </dsp:txXfrm>
    </dsp:sp>
    <dsp:sp modelId="{248FF9AA-3DA4-4FB8-A168-2A6186A99AF0}">
      <dsp:nvSpPr>
        <dsp:cNvPr id="0" name=""/>
        <dsp:cNvSpPr/>
      </dsp:nvSpPr>
      <dsp:spPr>
        <a:xfrm rot="4842246">
          <a:off x="-26799" y="4611177"/>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4557745"/>
        <a:ext cx="120123" cy="120123"/>
      </dsp:txXfrm>
    </dsp:sp>
    <dsp:sp modelId="{075776F3-424B-4951-85EF-1B2447EEADA0}">
      <dsp:nvSpPr>
        <dsp:cNvPr id="0" name=""/>
        <dsp:cNvSpPr/>
      </dsp:nvSpPr>
      <dsp:spPr>
        <a:xfrm>
          <a:off x="1368472" y="5560715"/>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rPr>
            <a:t>、建议与展望</a:t>
          </a:r>
        </a:p>
      </dsp:txBody>
      <dsp:txXfrm>
        <a:off x="1382680" y="5574923"/>
        <a:ext cx="2088520" cy="456681"/>
      </dsp:txXfrm>
    </dsp:sp>
    <dsp:sp modelId="{AE84BCFA-282A-4132-BAED-A8296599075A}">
      <dsp:nvSpPr>
        <dsp:cNvPr id="0" name=""/>
        <dsp:cNvSpPr/>
      </dsp:nvSpPr>
      <dsp:spPr>
        <a:xfrm rot="19457599">
          <a:off x="3440488" y="565716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651850"/>
        <a:ext cx="23895" cy="23895"/>
      </dsp:txXfrm>
    </dsp:sp>
    <dsp:sp modelId="{A3091146-04D4-488B-84AB-9999938254DC}">
      <dsp:nvSpPr>
        <dsp:cNvPr id="0" name=""/>
        <dsp:cNvSpPr/>
      </dsp:nvSpPr>
      <dsp:spPr>
        <a:xfrm>
          <a:off x="3873487"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新手驾驶人</a:t>
          </a:r>
        </a:p>
      </dsp:txBody>
      <dsp:txXfrm>
        <a:off x="3887695" y="5295992"/>
        <a:ext cx="941779" cy="456681"/>
      </dsp:txXfrm>
    </dsp:sp>
    <dsp:sp modelId="{B7594924-81E2-45D9-AE49-CA0EF14A46BB}">
      <dsp:nvSpPr>
        <dsp:cNvPr id="0" name=""/>
        <dsp:cNvSpPr/>
      </dsp:nvSpPr>
      <dsp:spPr>
        <a:xfrm rot="2142401">
          <a:off x="3440488" y="593610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930781"/>
        <a:ext cx="23895" cy="23895"/>
      </dsp:txXfrm>
    </dsp:sp>
    <dsp:sp modelId="{F3BC76E3-18CF-4BBF-8273-B0ABC59F78A5}">
      <dsp:nvSpPr>
        <dsp:cNvPr id="0" name=""/>
        <dsp:cNvSpPr/>
      </dsp:nvSpPr>
      <dsp:spPr>
        <a:xfrm>
          <a:off x="3873487"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进一步实验</a:t>
          </a:r>
        </a:p>
      </dsp:txBody>
      <dsp:txXfrm>
        <a:off x="3887695" y="5853854"/>
        <a:ext cx="941779" cy="456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8465F-34E5-41EA-BE48-9FBFBBB8D82D}">
      <dsp:nvSpPr>
        <dsp:cNvPr id="0" name=""/>
        <dsp:cNvSpPr/>
      </dsp:nvSpPr>
      <dsp:spPr>
        <a:xfrm>
          <a:off x="2169508" y="518642"/>
          <a:ext cx="401605" cy="91440"/>
        </a:xfrm>
        <a:custGeom>
          <a:avLst/>
          <a:gdLst/>
          <a:ahLst/>
          <a:cxnLst/>
          <a:rect l="0" t="0" r="0" b="0"/>
          <a:pathLst>
            <a:path>
              <a:moveTo>
                <a:pt x="0" y="45720"/>
              </a:moveTo>
              <a:lnTo>
                <a:pt x="4016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9505" y="562201"/>
        <a:ext cx="21610" cy="4322"/>
      </dsp:txXfrm>
    </dsp:sp>
    <dsp:sp modelId="{6893163A-E922-4E5D-9FD5-2D2703B1C99C}">
      <dsp:nvSpPr>
        <dsp:cNvPr id="0" name=""/>
        <dsp:cNvSpPr/>
      </dsp:nvSpPr>
      <dsp:spPr>
        <a:xfrm>
          <a:off x="292154" y="615"/>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实验前填写问卷</a:t>
          </a:r>
        </a:p>
      </dsp:txBody>
      <dsp:txXfrm>
        <a:off x="292154" y="615"/>
        <a:ext cx="1879153" cy="1127492"/>
      </dsp:txXfrm>
    </dsp:sp>
    <dsp:sp modelId="{22B6F5AD-FEE1-4780-B0E9-92334E2D1060}">
      <dsp:nvSpPr>
        <dsp:cNvPr id="0" name=""/>
        <dsp:cNvSpPr/>
      </dsp:nvSpPr>
      <dsp:spPr>
        <a:xfrm>
          <a:off x="1231731" y="1126308"/>
          <a:ext cx="2311358" cy="401605"/>
        </a:xfrm>
        <a:custGeom>
          <a:avLst/>
          <a:gdLst/>
          <a:ahLst/>
          <a:cxnLst/>
          <a:rect l="0" t="0" r="0" b="0"/>
          <a:pathLst>
            <a:path>
              <a:moveTo>
                <a:pt x="2311358" y="0"/>
              </a:moveTo>
              <a:lnTo>
                <a:pt x="2311358" y="217902"/>
              </a:lnTo>
              <a:lnTo>
                <a:pt x="0" y="217902"/>
              </a:lnTo>
              <a:lnTo>
                <a:pt x="0" y="4016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28625" y="1324949"/>
        <a:ext cx="117571" cy="4322"/>
      </dsp:txXfrm>
    </dsp:sp>
    <dsp:sp modelId="{30D4C9BB-1C5B-4B79-95CE-4DA1545BA806}">
      <dsp:nvSpPr>
        <dsp:cNvPr id="0" name=""/>
        <dsp:cNvSpPr/>
      </dsp:nvSpPr>
      <dsp:spPr>
        <a:xfrm>
          <a:off x="2603513" y="615"/>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佩戴眼</a:t>
          </a:r>
          <a:r>
            <a:rPr lang="zh-CN" altLang="en-US" sz="2100" kern="1200"/>
            <a:t>动仪</a:t>
          </a:r>
          <a:endParaRPr lang="zh-CN" altLang="en-US" sz="2100" kern="1200" dirty="0"/>
        </a:p>
      </dsp:txBody>
      <dsp:txXfrm>
        <a:off x="2603513" y="615"/>
        <a:ext cx="1879153" cy="1127492"/>
      </dsp:txXfrm>
    </dsp:sp>
    <dsp:sp modelId="{D9EF99E5-B7FE-432B-A383-3BE9C0E95267}">
      <dsp:nvSpPr>
        <dsp:cNvPr id="0" name=""/>
        <dsp:cNvSpPr/>
      </dsp:nvSpPr>
      <dsp:spPr>
        <a:xfrm>
          <a:off x="2169508" y="2078339"/>
          <a:ext cx="401605" cy="91440"/>
        </a:xfrm>
        <a:custGeom>
          <a:avLst/>
          <a:gdLst/>
          <a:ahLst/>
          <a:cxnLst/>
          <a:rect l="0" t="0" r="0" b="0"/>
          <a:pathLst>
            <a:path>
              <a:moveTo>
                <a:pt x="0" y="45720"/>
              </a:moveTo>
              <a:lnTo>
                <a:pt x="4016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9505" y="2121898"/>
        <a:ext cx="21610" cy="4322"/>
      </dsp:txXfrm>
    </dsp:sp>
    <dsp:sp modelId="{3CB7191D-D666-4A4C-8680-AF9FDD1A403C}">
      <dsp:nvSpPr>
        <dsp:cNvPr id="0" name=""/>
        <dsp:cNvSpPr/>
      </dsp:nvSpPr>
      <dsp:spPr>
        <a:xfrm>
          <a:off x="292154" y="1560313"/>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开始实验</a:t>
          </a:r>
        </a:p>
      </dsp:txBody>
      <dsp:txXfrm>
        <a:off x="292154" y="1560313"/>
        <a:ext cx="1879153" cy="1127492"/>
      </dsp:txXfrm>
    </dsp:sp>
    <dsp:sp modelId="{F363C0D8-6CF5-4B72-8179-AFFA70F6CDF8}">
      <dsp:nvSpPr>
        <dsp:cNvPr id="0" name=""/>
        <dsp:cNvSpPr/>
      </dsp:nvSpPr>
      <dsp:spPr>
        <a:xfrm>
          <a:off x="1231731" y="2686005"/>
          <a:ext cx="2311358" cy="401605"/>
        </a:xfrm>
        <a:custGeom>
          <a:avLst/>
          <a:gdLst/>
          <a:ahLst/>
          <a:cxnLst/>
          <a:rect l="0" t="0" r="0" b="0"/>
          <a:pathLst>
            <a:path>
              <a:moveTo>
                <a:pt x="2311358" y="0"/>
              </a:moveTo>
              <a:lnTo>
                <a:pt x="2311358" y="217902"/>
              </a:lnTo>
              <a:lnTo>
                <a:pt x="0" y="217902"/>
              </a:lnTo>
              <a:lnTo>
                <a:pt x="0" y="4016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28625" y="2884647"/>
        <a:ext cx="117571" cy="4322"/>
      </dsp:txXfrm>
    </dsp:sp>
    <dsp:sp modelId="{5F28E01F-F496-4A67-8520-7F42F47B79B1}">
      <dsp:nvSpPr>
        <dsp:cNvPr id="0" name=""/>
        <dsp:cNvSpPr/>
      </dsp:nvSpPr>
      <dsp:spPr>
        <a:xfrm>
          <a:off x="2603513" y="1560313"/>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按指定路线行驶</a:t>
          </a:r>
        </a:p>
      </dsp:txBody>
      <dsp:txXfrm>
        <a:off x="2603513" y="1560313"/>
        <a:ext cx="1879153" cy="1127492"/>
      </dsp:txXfrm>
    </dsp:sp>
    <dsp:sp modelId="{9B564094-EA57-4A0D-9811-FF8EBFC20D58}">
      <dsp:nvSpPr>
        <dsp:cNvPr id="0" name=""/>
        <dsp:cNvSpPr/>
      </dsp:nvSpPr>
      <dsp:spPr>
        <a:xfrm>
          <a:off x="2169508" y="3638036"/>
          <a:ext cx="401605" cy="91440"/>
        </a:xfrm>
        <a:custGeom>
          <a:avLst/>
          <a:gdLst/>
          <a:ahLst/>
          <a:cxnLst/>
          <a:rect l="0" t="0" r="0" b="0"/>
          <a:pathLst>
            <a:path>
              <a:moveTo>
                <a:pt x="0" y="45720"/>
              </a:moveTo>
              <a:lnTo>
                <a:pt x="4016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9505" y="3681595"/>
        <a:ext cx="21610" cy="4322"/>
      </dsp:txXfrm>
    </dsp:sp>
    <dsp:sp modelId="{46C7949D-E36E-4F30-AC2B-2EF779987EF3}">
      <dsp:nvSpPr>
        <dsp:cNvPr id="0" name=""/>
        <dsp:cNvSpPr/>
      </dsp:nvSpPr>
      <dsp:spPr>
        <a:xfrm>
          <a:off x="292154" y="3120010"/>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结束实验</a:t>
          </a:r>
        </a:p>
      </dsp:txBody>
      <dsp:txXfrm>
        <a:off x="292154" y="3120010"/>
        <a:ext cx="1879153" cy="1127492"/>
      </dsp:txXfrm>
    </dsp:sp>
    <dsp:sp modelId="{032EBFF4-EA92-4CF1-BF5C-E1B6EAAFF456}">
      <dsp:nvSpPr>
        <dsp:cNvPr id="0" name=""/>
        <dsp:cNvSpPr/>
      </dsp:nvSpPr>
      <dsp:spPr>
        <a:xfrm>
          <a:off x="2603513" y="3120010"/>
          <a:ext cx="1879153" cy="11274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填写问卷</a:t>
          </a:r>
        </a:p>
      </dsp:txBody>
      <dsp:txXfrm>
        <a:off x="2603513" y="3120010"/>
        <a:ext cx="1879153" cy="1127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D74B3-BD9E-486C-BC40-4C74BFD15A4B}">
      <dsp:nvSpPr>
        <dsp:cNvPr id="0" name=""/>
        <dsp:cNvSpPr/>
      </dsp:nvSpPr>
      <dsp:spPr>
        <a:xfrm>
          <a:off x="1027" y="1326311"/>
          <a:ext cx="1362035" cy="1362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虚幻引擎</a:t>
          </a:r>
        </a:p>
      </dsp:txBody>
      <dsp:txXfrm>
        <a:off x="200492" y="1525776"/>
        <a:ext cx="963105" cy="963105"/>
      </dsp:txXfrm>
    </dsp:sp>
    <dsp:sp modelId="{78495CF0-9055-4F92-AF6E-DE89C3393477}">
      <dsp:nvSpPr>
        <dsp:cNvPr id="0" name=""/>
        <dsp:cNvSpPr/>
      </dsp:nvSpPr>
      <dsp:spPr>
        <a:xfrm>
          <a:off x="1473660" y="1612338"/>
          <a:ext cx="789980" cy="78998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78372" y="1914426"/>
        <a:ext cx="580556" cy="185804"/>
      </dsp:txXfrm>
    </dsp:sp>
    <dsp:sp modelId="{BF31AC14-C28D-4FF5-BB52-2C8BD9C27020}">
      <dsp:nvSpPr>
        <dsp:cNvPr id="0" name=""/>
        <dsp:cNvSpPr/>
      </dsp:nvSpPr>
      <dsp:spPr>
        <a:xfrm>
          <a:off x="2374239" y="1326311"/>
          <a:ext cx="1362035" cy="1362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驾驶模拟控件</a:t>
          </a:r>
        </a:p>
      </dsp:txBody>
      <dsp:txXfrm>
        <a:off x="2573704" y="1525776"/>
        <a:ext cx="963105" cy="963105"/>
      </dsp:txXfrm>
    </dsp:sp>
    <dsp:sp modelId="{218D1FFE-C2CE-43B8-9251-76A646893944}">
      <dsp:nvSpPr>
        <dsp:cNvPr id="0" name=""/>
        <dsp:cNvSpPr/>
      </dsp:nvSpPr>
      <dsp:spPr>
        <a:xfrm>
          <a:off x="3846872" y="1612338"/>
          <a:ext cx="789980" cy="78998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3951584" y="1775074"/>
        <a:ext cx="580556" cy="464508"/>
      </dsp:txXfrm>
    </dsp:sp>
    <dsp:sp modelId="{7517B8BD-5263-4E7F-BD99-5230BBC198E4}">
      <dsp:nvSpPr>
        <dsp:cNvPr id="0" name=""/>
        <dsp:cNvSpPr/>
      </dsp:nvSpPr>
      <dsp:spPr>
        <a:xfrm>
          <a:off x="4747450" y="1326311"/>
          <a:ext cx="1362035" cy="1362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驾驶模拟实验</a:t>
          </a:r>
        </a:p>
      </dsp:txBody>
      <dsp:txXfrm>
        <a:off x="4946915" y="1525776"/>
        <a:ext cx="963105" cy="9631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C22D3-0248-459F-BA3B-828A039367AA}">
      <dsp:nvSpPr>
        <dsp:cNvPr id="0" name=""/>
        <dsp:cNvSpPr/>
      </dsp:nvSpPr>
      <dsp:spPr>
        <a:xfrm>
          <a:off x="10199" y="3189800"/>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24407" y="3204008"/>
        <a:ext cx="941779" cy="456681"/>
      </dsp:txXfrm>
    </dsp:sp>
    <dsp:sp modelId="{E6606138-7E05-4165-941C-9C69710292E4}">
      <dsp:nvSpPr>
        <dsp:cNvPr id="0" name=""/>
        <dsp:cNvSpPr/>
      </dsp:nvSpPr>
      <dsp:spPr>
        <a:xfrm rot="16757754">
          <a:off x="-26799" y="2240263"/>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2186830"/>
        <a:ext cx="120123" cy="120123"/>
      </dsp:txXfrm>
    </dsp:sp>
    <dsp:sp modelId="{D70318BE-8F19-48F6-92BF-FF0680A60572}">
      <dsp:nvSpPr>
        <dsp:cNvPr id="0" name=""/>
        <dsp:cNvSpPr/>
      </dsp:nvSpPr>
      <dsp:spPr>
        <a:xfrm>
          <a:off x="1368472" y="818886"/>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、选题背景</a:t>
          </a:r>
        </a:p>
      </dsp:txBody>
      <dsp:txXfrm>
        <a:off x="1382680" y="833094"/>
        <a:ext cx="2088520" cy="456681"/>
      </dsp:txXfrm>
    </dsp:sp>
    <dsp:sp modelId="{3629E879-0F98-4D95-A877-8D2958035F48}">
      <dsp:nvSpPr>
        <dsp:cNvPr id="0" name=""/>
        <dsp:cNvSpPr/>
      </dsp:nvSpPr>
      <dsp:spPr>
        <a:xfrm rot="19457599">
          <a:off x="3440488"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910021"/>
        <a:ext cx="23895" cy="23895"/>
      </dsp:txXfrm>
    </dsp:sp>
    <dsp:sp modelId="{AF255C5A-6B97-49D1-A32B-37157D9B36AA}">
      <dsp:nvSpPr>
        <dsp:cNvPr id="0" name=""/>
        <dsp:cNvSpPr/>
      </dsp:nvSpPr>
      <dsp:spPr>
        <a:xfrm>
          <a:off x="3873487" y="53995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a:t>
          </a:r>
        </a:p>
      </dsp:txBody>
      <dsp:txXfrm>
        <a:off x="3887695" y="554163"/>
        <a:ext cx="941779" cy="456681"/>
      </dsp:txXfrm>
    </dsp:sp>
    <dsp:sp modelId="{D577F54C-D522-4D87-A30E-A667D62AC7FA}">
      <dsp:nvSpPr>
        <dsp:cNvPr id="0" name=""/>
        <dsp:cNvSpPr/>
      </dsp:nvSpPr>
      <dsp:spPr>
        <a:xfrm rot="19457599">
          <a:off x="4798761" y="63640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631090"/>
        <a:ext cx="23895" cy="23895"/>
      </dsp:txXfrm>
    </dsp:sp>
    <dsp:sp modelId="{055DBDBA-D378-4F5E-B9D7-5A8879B8F8DD}">
      <dsp:nvSpPr>
        <dsp:cNvPr id="0" name=""/>
        <dsp:cNvSpPr/>
      </dsp:nvSpPr>
      <dsp:spPr>
        <a:xfrm>
          <a:off x="5231760" y="26102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p>
      </dsp:txBody>
      <dsp:txXfrm>
        <a:off x="5245968" y="275232"/>
        <a:ext cx="941779" cy="456681"/>
      </dsp:txXfrm>
    </dsp:sp>
    <dsp:sp modelId="{45589D67-AED6-4F4C-946F-A99AA501F0C6}">
      <dsp:nvSpPr>
        <dsp:cNvPr id="0" name=""/>
        <dsp:cNvSpPr/>
      </dsp:nvSpPr>
      <dsp:spPr>
        <a:xfrm rot="2142401">
          <a:off x="4798761"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910021"/>
        <a:ext cx="23895" cy="23895"/>
      </dsp:txXfrm>
    </dsp:sp>
    <dsp:sp modelId="{3E797A75-C20E-47D2-9BA0-C5BF32687B0A}">
      <dsp:nvSpPr>
        <dsp:cNvPr id="0" name=""/>
        <dsp:cNvSpPr/>
      </dsp:nvSpPr>
      <dsp:spPr>
        <a:xfrm>
          <a:off x="5231760" y="81888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语言</a:t>
          </a:r>
        </a:p>
      </dsp:txBody>
      <dsp:txXfrm>
        <a:off x="5245968" y="833094"/>
        <a:ext cx="941779" cy="456681"/>
      </dsp:txXfrm>
    </dsp:sp>
    <dsp:sp modelId="{80B5AFD7-61DC-4DBD-8CDA-B12F49F62682}">
      <dsp:nvSpPr>
        <dsp:cNvPr id="0" name=""/>
        <dsp:cNvSpPr/>
      </dsp:nvSpPr>
      <dsp:spPr>
        <a:xfrm rot="2142401">
          <a:off x="3440488" y="1194271"/>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1188952"/>
        <a:ext cx="23895" cy="23895"/>
      </dsp:txXfrm>
    </dsp:sp>
    <dsp:sp modelId="{86BD76CD-5EE2-4A0C-8676-3F6B5C2D5191}">
      <dsp:nvSpPr>
        <dsp:cNvPr id="0" name=""/>
        <dsp:cNvSpPr/>
      </dsp:nvSpPr>
      <dsp:spPr>
        <a:xfrm>
          <a:off x="3873487" y="109781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危险情况</a:t>
          </a:r>
        </a:p>
      </dsp:txBody>
      <dsp:txXfrm>
        <a:off x="3887695" y="1112025"/>
        <a:ext cx="941779" cy="456681"/>
      </dsp:txXfrm>
    </dsp:sp>
    <dsp:sp modelId="{F8C1457B-B429-4541-BCF6-D04EA090E47B}">
      <dsp:nvSpPr>
        <dsp:cNvPr id="0" name=""/>
        <dsp:cNvSpPr/>
      </dsp:nvSpPr>
      <dsp:spPr>
        <a:xfrm rot="18289469">
          <a:off x="834648" y="3146789"/>
          <a:ext cx="679569" cy="13258"/>
        </a:xfrm>
        <a:custGeom>
          <a:avLst/>
          <a:gdLst/>
          <a:ahLst/>
          <a:cxnLst/>
          <a:rect l="0" t="0" r="0" b="0"/>
          <a:pathLst>
            <a:path>
              <a:moveTo>
                <a:pt x="0" y="6629"/>
              </a:moveTo>
              <a:lnTo>
                <a:pt x="679569"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7444" y="3136429"/>
        <a:ext cx="33978" cy="33978"/>
      </dsp:txXfrm>
    </dsp:sp>
    <dsp:sp modelId="{7468B178-171F-48B1-B6F5-57EB31E5A67B}">
      <dsp:nvSpPr>
        <dsp:cNvPr id="0" name=""/>
        <dsp:cNvSpPr/>
      </dsp:nvSpPr>
      <dsp:spPr>
        <a:xfrm>
          <a:off x="1368472" y="2631938"/>
          <a:ext cx="2593127"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a:t>
          </a:r>
          <a:r>
            <a:rPr lang="zh-CN" altLang="en-US" sz="2000" kern="1200" dirty="0">
              <a:latin typeface="微软雅黑" panose="020B0503020204020204" pitchFamily="34" charset="-122"/>
              <a:ea typeface="微软雅黑" panose="020B0503020204020204" pitchFamily="34" charset="-122"/>
            </a:rPr>
            <a:t>、实验设计与方法</a:t>
          </a:r>
        </a:p>
      </dsp:txBody>
      <dsp:txXfrm>
        <a:off x="1382680" y="2646146"/>
        <a:ext cx="2564711" cy="456681"/>
      </dsp:txXfrm>
    </dsp:sp>
    <dsp:sp modelId="{EEF1BD71-CFF2-495F-8886-5D196E9D6BCE}">
      <dsp:nvSpPr>
        <dsp:cNvPr id="0" name=""/>
        <dsp:cNvSpPr/>
      </dsp:nvSpPr>
      <dsp:spPr>
        <a:xfrm rot="17500715">
          <a:off x="3630357" y="2379728"/>
          <a:ext cx="1050564" cy="13258"/>
        </a:xfrm>
        <a:custGeom>
          <a:avLst/>
          <a:gdLst/>
          <a:ahLst/>
          <a:cxnLst/>
          <a:rect l="0" t="0" r="0" b="0"/>
          <a:pathLst>
            <a:path>
              <a:moveTo>
                <a:pt x="0" y="6629"/>
              </a:moveTo>
              <a:lnTo>
                <a:pt x="105056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375" y="2360093"/>
        <a:ext cx="52528" cy="52528"/>
      </dsp:txXfrm>
    </dsp:sp>
    <dsp:sp modelId="{592F3563-F71D-4872-954D-554430274955}">
      <dsp:nvSpPr>
        <dsp:cNvPr id="0" name=""/>
        <dsp:cNvSpPr/>
      </dsp:nvSpPr>
      <dsp:spPr>
        <a:xfrm>
          <a:off x="4349678"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道路模型</a:t>
          </a:r>
        </a:p>
      </dsp:txBody>
      <dsp:txXfrm>
        <a:off x="4363886" y="1669887"/>
        <a:ext cx="941779" cy="456681"/>
      </dsp:txXfrm>
    </dsp:sp>
    <dsp:sp modelId="{5F432720-140B-49D6-BC9B-048322C85F01}">
      <dsp:nvSpPr>
        <dsp:cNvPr id="0" name=""/>
        <dsp:cNvSpPr/>
      </dsp:nvSpPr>
      <dsp:spPr>
        <a:xfrm>
          <a:off x="5319873" y="1891599"/>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1888526"/>
        <a:ext cx="19403" cy="19403"/>
      </dsp:txXfrm>
    </dsp:sp>
    <dsp:sp modelId="{64F60541-375B-4EEC-BA8D-9A60FF2DF0B8}">
      <dsp:nvSpPr>
        <dsp:cNvPr id="0" name=""/>
        <dsp:cNvSpPr/>
      </dsp:nvSpPr>
      <dsp:spPr>
        <a:xfrm>
          <a:off x="5707951"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latin typeface="微软雅黑" panose="020B0503020204020204" pitchFamily="34" charset="-122"/>
              <a:ea typeface="微软雅黑" panose="020B0503020204020204" pitchFamily="34" charset="-122"/>
            </a:rPr>
            <a:t>1</a:t>
          </a:r>
          <a:r>
            <a:rPr lang="zh-CN" altLang="en-US" sz="1200" kern="1200" dirty="0">
              <a:latin typeface="微软雅黑" panose="020B0503020204020204" pitchFamily="34" charset="-122"/>
              <a:ea typeface="微软雅黑" panose="020B0503020204020204" pitchFamily="34" charset="-122"/>
            </a:rPr>
            <a:t>练习</a:t>
          </a:r>
          <a:r>
            <a:rPr lang="en-US" altLang="en-US" sz="1200" kern="1200" dirty="0">
              <a:latin typeface="微软雅黑" panose="020B0503020204020204" pitchFamily="34" charset="-122"/>
              <a:ea typeface="微软雅黑" panose="020B0503020204020204" pitchFamily="34" charset="-122"/>
            </a:rPr>
            <a:t>+7</a:t>
          </a:r>
          <a:r>
            <a:rPr lang="zh-CN" altLang="en-US" sz="1200" kern="1200" dirty="0">
              <a:latin typeface="微软雅黑" panose="020B0503020204020204" pitchFamily="34" charset="-122"/>
              <a:ea typeface="微软雅黑" panose="020B0503020204020204" pitchFamily="34" charset="-122"/>
            </a:rPr>
            <a:t>实验</a:t>
          </a:r>
        </a:p>
      </dsp:txBody>
      <dsp:txXfrm>
        <a:off x="5722159" y="1669887"/>
        <a:ext cx="941779" cy="456681"/>
      </dsp:txXfrm>
    </dsp:sp>
    <dsp:sp modelId="{426C5762-907C-44C1-B901-6C89F6A45F19}">
      <dsp:nvSpPr>
        <dsp:cNvPr id="0" name=""/>
        <dsp:cNvSpPr/>
      </dsp:nvSpPr>
      <dsp:spPr>
        <a:xfrm rot="18770822">
          <a:off x="3870306" y="2658659"/>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2651022"/>
        <a:ext cx="28533" cy="28533"/>
      </dsp:txXfrm>
    </dsp:sp>
    <dsp:sp modelId="{0B9F62C0-B672-4E9F-9C56-7DF50A17CF25}">
      <dsp:nvSpPr>
        <dsp:cNvPr id="0" name=""/>
        <dsp:cNvSpPr/>
      </dsp:nvSpPr>
      <dsp:spPr>
        <a:xfrm>
          <a:off x="4349678"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音乐播放</a:t>
          </a:r>
        </a:p>
      </dsp:txBody>
      <dsp:txXfrm>
        <a:off x="4363886" y="2227749"/>
        <a:ext cx="941779" cy="456681"/>
      </dsp:txXfrm>
    </dsp:sp>
    <dsp:sp modelId="{33B4BBD6-D194-4202-B2C9-070A3CBEFE5B}">
      <dsp:nvSpPr>
        <dsp:cNvPr id="0" name=""/>
        <dsp:cNvSpPr/>
      </dsp:nvSpPr>
      <dsp:spPr>
        <a:xfrm>
          <a:off x="5319873" y="2449461"/>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2446388"/>
        <a:ext cx="19403" cy="19403"/>
      </dsp:txXfrm>
    </dsp:sp>
    <dsp:sp modelId="{8D810A19-7C76-4BA2-8C24-60CE92E1A120}">
      <dsp:nvSpPr>
        <dsp:cNvPr id="0" name=""/>
        <dsp:cNvSpPr/>
      </dsp:nvSpPr>
      <dsp:spPr>
        <a:xfrm>
          <a:off x="5707951"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r>
            <a:rPr lang="en-US" altLang="en-US" sz="1200" kern="1200" dirty="0">
              <a:latin typeface="微软雅黑" panose="020B0503020204020204" pitchFamily="34" charset="-122"/>
              <a:ea typeface="微软雅黑" panose="020B0503020204020204" pitchFamily="34" charset="-122"/>
            </a:rPr>
            <a:t>2×</a:t>
          </a:r>
          <a:r>
            <a:rPr lang="zh-CN" altLang="en-US" sz="1200" kern="1200" dirty="0">
              <a:latin typeface="微软雅黑" panose="020B0503020204020204" pitchFamily="34" charset="-122"/>
              <a:ea typeface="微软雅黑" panose="020B0503020204020204" pitchFamily="34" charset="-122"/>
            </a:rPr>
            <a:t>语言</a:t>
          </a:r>
          <a:r>
            <a:rPr lang="en-US" altLang="en-US" sz="1200" kern="1200" dirty="0">
              <a:latin typeface="微软雅黑" panose="020B0503020204020204" pitchFamily="34" charset="-122"/>
              <a:ea typeface="微软雅黑" panose="020B0503020204020204" pitchFamily="34" charset="-122"/>
            </a:rPr>
            <a:t>3+</a:t>
          </a:r>
          <a:r>
            <a:rPr lang="zh-CN" altLang="en-US" sz="1200" kern="1200" dirty="0">
              <a:latin typeface="微软雅黑" panose="020B0503020204020204" pitchFamily="34" charset="-122"/>
              <a:ea typeface="微软雅黑" panose="020B0503020204020204" pitchFamily="34" charset="-122"/>
            </a:rPr>
            <a:t>对照组</a:t>
          </a:r>
        </a:p>
      </dsp:txBody>
      <dsp:txXfrm>
        <a:off x="5722159" y="2227749"/>
        <a:ext cx="941779" cy="456681"/>
      </dsp:txXfrm>
    </dsp:sp>
    <dsp:sp modelId="{A13421B0-0685-44E6-9888-7BCA883890A9}">
      <dsp:nvSpPr>
        <dsp:cNvPr id="0" name=""/>
        <dsp:cNvSpPr/>
      </dsp:nvSpPr>
      <dsp:spPr>
        <a:xfrm rot="2829178">
          <a:off x="3870306" y="3077056"/>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3069419"/>
        <a:ext cx="28533" cy="28533"/>
      </dsp:txXfrm>
    </dsp:sp>
    <dsp:sp modelId="{3C4A1C68-BBB7-4B4A-A2F6-D702D93BE9C0}">
      <dsp:nvSpPr>
        <dsp:cNvPr id="0" name=""/>
        <dsp:cNvSpPr/>
      </dsp:nvSpPr>
      <dsp:spPr>
        <a:xfrm>
          <a:off x="4349678" y="305033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紧急情况</a:t>
          </a:r>
        </a:p>
      </dsp:txBody>
      <dsp:txXfrm>
        <a:off x="4363886" y="3064543"/>
        <a:ext cx="941779" cy="456681"/>
      </dsp:txXfrm>
    </dsp:sp>
    <dsp:sp modelId="{AC7A4D91-C618-485D-A95E-028FA12BA729}">
      <dsp:nvSpPr>
        <dsp:cNvPr id="0" name=""/>
        <dsp:cNvSpPr/>
      </dsp:nvSpPr>
      <dsp:spPr>
        <a:xfrm rot="19457599">
          <a:off x="5274952" y="314678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141470"/>
        <a:ext cx="23895" cy="23895"/>
      </dsp:txXfrm>
    </dsp:sp>
    <dsp:sp modelId="{7DD59F33-E345-40B2-9080-5CD74F482C29}">
      <dsp:nvSpPr>
        <dsp:cNvPr id="0" name=""/>
        <dsp:cNvSpPr/>
      </dsp:nvSpPr>
      <dsp:spPr>
        <a:xfrm>
          <a:off x="5707951" y="277140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闯红灯汽车</a:t>
          </a:r>
        </a:p>
      </dsp:txBody>
      <dsp:txXfrm>
        <a:off x="5722159" y="2785612"/>
        <a:ext cx="941779" cy="456681"/>
      </dsp:txXfrm>
    </dsp:sp>
    <dsp:sp modelId="{A3F0722D-42BC-4E53-B216-B51EB63C2CE9}">
      <dsp:nvSpPr>
        <dsp:cNvPr id="0" name=""/>
        <dsp:cNvSpPr/>
      </dsp:nvSpPr>
      <dsp:spPr>
        <a:xfrm rot="2142401">
          <a:off x="5274952" y="342572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420401"/>
        <a:ext cx="23895" cy="23895"/>
      </dsp:txXfrm>
    </dsp:sp>
    <dsp:sp modelId="{53F7731E-0ADC-4B40-9D76-346FC99925E9}">
      <dsp:nvSpPr>
        <dsp:cNvPr id="0" name=""/>
        <dsp:cNvSpPr/>
      </dsp:nvSpPr>
      <dsp:spPr>
        <a:xfrm>
          <a:off x="5707951" y="332926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横穿马路行人</a:t>
          </a:r>
        </a:p>
      </dsp:txBody>
      <dsp:txXfrm>
        <a:off x="5722159" y="3343474"/>
        <a:ext cx="941779" cy="456681"/>
      </dsp:txXfrm>
    </dsp:sp>
    <dsp:sp modelId="{EC5C9627-349B-416E-A4A8-EA74E259F9AB}">
      <dsp:nvSpPr>
        <dsp:cNvPr id="0" name=""/>
        <dsp:cNvSpPr/>
      </dsp:nvSpPr>
      <dsp:spPr>
        <a:xfrm rot="4080175">
          <a:off x="3637593" y="3348191"/>
          <a:ext cx="1036092" cy="13258"/>
        </a:xfrm>
        <a:custGeom>
          <a:avLst/>
          <a:gdLst/>
          <a:ahLst/>
          <a:cxnLst/>
          <a:rect l="0" t="0" r="0" b="0"/>
          <a:pathLst>
            <a:path>
              <a:moveTo>
                <a:pt x="0" y="6629"/>
              </a:moveTo>
              <a:lnTo>
                <a:pt x="1036092"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737" y="3328918"/>
        <a:ext cx="51804" cy="51804"/>
      </dsp:txXfrm>
    </dsp:sp>
    <dsp:sp modelId="{FC9273C5-921C-4E99-8257-2BEA220EC52A}">
      <dsp:nvSpPr>
        <dsp:cNvPr id="0" name=""/>
        <dsp:cNvSpPr/>
      </dsp:nvSpPr>
      <dsp:spPr>
        <a:xfrm>
          <a:off x="4349678" y="359260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4363886" y="3606814"/>
        <a:ext cx="941779" cy="456681"/>
      </dsp:txXfrm>
    </dsp:sp>
    <dsp:sp modelId="{87349D4E-BB6E-4A3C-9A27-08A20E862576}">
      <dsp:nvSpPr>
        <dsp:cNvPr id="0" name=""/>
        <dsp:cNvSpPr/>
      </dsp:nvSpPr>
      <dsp:spPr>
        <a:xfrm rot="4309663">
          <a:off x="521129" y="4059847"/>
          <a:ext cx="1334831" cy="13258"/>
        </a:xfrm>
        <a:custGeom>
          <a:avLst/>
          <a:gdLst/>
          <a:ahLst/>
          <a:cxnLst/>
          <a:rect l="0" t="0" r="0" b="0"/>
          <a:pathLst>
            <a:path>
              <a:moveTo>
                <a:pt x="0" y="6629"/>
              </a:moveTo>
              <a:lnTo>
                <a:pt x="1334831"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5174" y="4033105"/>
        <a:ext cx="66741" cy="66741"/>
      </dsp:txXfrm>
    </dsp:sp>
    <dsp:sp modelId="{16A1508C-4A59-4CD1-80D6-C5D5E98F30DF}">
      <dsp:nvSpPr>
        <dsp:cNvPr id="0" name=""/>
        <dsp:cNvSpPr/>
      </dsp:nvSpPr>
      <dsp:spPr>
        <a:xfrm>
          <a:off x="1396695" y="4458054"/>
          <a:ext cx="2472474" cy="485097"/>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scene3d>
          <a:camera prst="orthographicFront"/>
          <a:lightRig rig="chilly" dir="t"/>
        </a:scene3d>
        <a:sp3d/>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1" kern="1200" dirty="0">
              <a:latin typeface="微软雅黑" panose="020B0503020204020204" pitchFamily="34" charset="-122"/>
              <a:ea typeface="微软雅黑" panose="020B0503020204020204" pitchFamily="34" charset="-122"/>
            </a:rPr>
            <a:t>3</a:t>
          </a:r>
          <a:r>
            <a:rPr lang="zh-CN" altLang="en-US" sz="2000" b="1" kern="1200" dirty="0">
              <a:latin typeface="微软雅黑" panose="020B0503020204020204" pitchFamily="34" charset="-122"/>
              <a:ea typeface="微软雅黑" panose="020B0503020204020204" pitchFamily="34" charset="-122"/>
            </a:rPr>
            <a:t>、数据分析及结论</a:t>
          </a:r>
        </a:p>
      </dsp:txBody>
      <dsp:txXfrm>
        <a:off x="1410903" y="4472262"/>
        <a:ext cx="2444058" cy="456681"/>
      </dsp:txXfrm>
    </dsp:sp>
    <dsp:sp modelId="{B518CC00-3F5E-4D32-9BB5-54EC873981F1}">
      <dsp:nvSpPr>
        <dsp:cNvPr id="0" name=""/>
        <dsp:cNvSpPr/>
      </dsp:nvSpPr>
      <dsp:spPr>
        <a:xfrm>
          <a:off x="3869169" y="4693973"/>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053507" y="4690901"/>
        <a:ext cx="19403" cy="19403"/>
      </dsp:txXfrm>
    </dsp:sp>
    <dsp:sp modelId="{42907541-FD60-4683-98CE-019A778CA130}">
      <dsp:nvSpPr>
        <dsp:cNvPr id="0" name=""/>
        <dsp:cNvSpPr/>
      </dsp:nvSpPr>
      <dsp:spPr>
        <a:xfrm>
          <a:off x="4257248" y="445805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音乐的影响</a:t>
          </a:r>
        </a:p>
      </dsp:txBody>
      <dsp:txXfrm>
        <a:off x="4271456" y="4472262"/>
        <a:ext cx="941779" cy="456681"/>
      </dsp:txXfrm>
    </dsp:sp>
    <dsp:sp modelId="{AE4D08D0-12D1-4822-85D0-356119FA4355}">
      <dsp:nvSpPr>
        <dsp:cNvPr id="0" name=""/>
        <dsp:cNvSpPr/>
      </dsp:nvSpPr>
      <dsp:spPr>
        <a:xfrm rot="18285119">
          <a:off x="5078425" y="4409219"/>
          <a:ext cx="693148" cy="13258"/>
        </a:xfrm>
        <a:custGeom>
          <a:avLst/>
          <a:gdLst/>
          <a:ahLst/>
          <a:cxnLst/>
          <a:rect l="0" t="0" r="0" b="0"/>
          <a:pathLst>
            <a:path>
              <a:moveTo>
                <a:pt x="0" y="6629"/>
              </a:moveTo>
              <a:lnTo>
                <a:pt x="69314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7670" y="4398519"/>
        <a:ext cx="34657" cy="34657"/>
      </dsp:txXfrm>
    </dsp:sp>
    <dsp:sp modelId="{E883C135-9038-403C-BCE4-DE922683359E}">
      <dsp:nvSpPr>
        <dsp:cNvPr id="0" name=""/>
        <dsp:cNvSpPr/>
      </dsp:nvSpPr>
      <dsp:spPr>
        <a:xfrm>
          <a:off x="5622555" y="388854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车速</a:t>
          </a:r>
        </a:p>
      </dsp:txBody>
      <dsp:txXfrm>
        <a:off x="5636763" y="3902753"/>
        <a:ext cx="941779" cy="456681"/>
      </dsp:txXfrm>
    </dsp:sp>
    <dsp:sp modelId="{AA9672D4-7F79-489E-89BD-21E93DC5AF4A}">
      <dsp:nvSpPr>
        <dsp:cNvPr id="0" name=""/>
        <dsp:cNvSpPr/>
      </dsp:nvSpPr>
      <dsp:spPr>
        <a:xfrm rot="21498691">
          <a:off x="5227357" y="4688150"/>
          <a:ext cx="395283" cy="13258"/>
        </a:xfrm>
        <a:custGeom>
          <a:avLst/>
          <a:gdLst/>
          <a:ahLst/>
          <a:cxnLst/>
          <a:rect l="0" t="0" r="0" b="0"/>
          <a:pathLst>
            <a:path>
              <a:moveTo>
                <a:pt x="0" y="6629"/>
              </a:moveTo>
              <a:lnTo>
                <a:pt x="395283"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15117" y="4684897"/>
        <a:ext cx="19764" cy="19764"/>
      </dsp:txXfrm>
    </dsp:sp>
    <dsp:sp modelId="{7373C8C0-2135-40DA-89EB-DBD7CB824EF2}">
      <dsp:nvSpPr>
        <dsp:cNvPr id="0" name=""/>
        <dsp:cNvSpPr/>
      </dsp:nvSpPr>
      <dsp:spPr>
        <a:xfrm>
          <a:off x="5622555" y="444640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偏移量</a:t>
          </a:r>
        </a:p>
      </dsp:txBody>
      <dsp:txXfrm>
        <a:off x="5636763" y="4460615"/>
        <a:ext cx="941779" cy="456681"/>
      </dsp:txXfrm>
    </dsp:sp>
    <dsp:sp modelId="{DE7E0CDD-28F6-4519-9867-2CEBE55E6E1D}">
      <dsp:nvSpPr>
        <dsp:cNvPr id="0" name=""/>
        <dsp:cNvSpPr/>
      </dsp:nvSpPr>
      <dsp:spPr>
        <a:xfrm rot="3247164">
          <a:off x="5087929" y="4967081"/>
          <a:ext cx="674139" cy="13258"/>
        </a:xfrm>
        <a:custGeom>
          <a:avLst/>
          <a:gdLst/>
          <a:ahLst/>
          <a:cxnLst/>
          <a:rect l="0" t="0" r="0" b="0"/>
          <a:pathLst>
            <a:path>
              <a:moveTo>
                <a:pt x="0" y="6629"/>
              </a:moveTo>
              <a:lnTo>
                <a:pt x="67413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8145" y="4956857"/>
        <a:ext cx="33706" cy="33706"/>
      </dsp:txXfrm>
    </dsp:sp>
    <dsp:sp modelId="{20D58BD7-4302-4543-BA27-3920F2D68212}">
      <dsp:nvSpPr>
        <dsp:cNvPr id="0" name=""/>
        <dsp:cNvSpPr/>
      </dsp:nvSpPr>
      <dsp:spPr>
        <a:xfrm>
          <a:off x="5622555" y="500426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刹车频率</a:t>
          </a:r>
        </a:p>
      </dsp:txBody>
      <dsp:txXfrm>
        <a:off x="5636763" y="5018477"/>
        <a:ext cx="941779" cy="456681"/>
      </dsp:txXfrm>
    </dsp:sp>
    <dsp:sp modelId="{2D461FA0-D0FF-474F-9F6B-072DDCDB3706}">
      <dsp:nvSpPr>
        <dsp:cNvPr id="0" name=""/>
        <dsp:cNvSpPr/>
      </dsp:nvSpPr>
      <dsp:spPr>
        <a:xfrm rot="4218566">
          <a:off x="4838675" y="5246012"/>
          <a:ext cx="1172646" cy="13258"/>
        </a:xfrm>
        <a:custGeom>
          <a:avLst/>
          <a:gdLst/>
          <a:ahLst/>
          <a:cxnLst/>
          <a:rect l="0" t="0" r="0" b="0"/>
          <a:pathLst>
            <a:path>
              <a:moveTo>
                <a:pt x="0" y="6629"/>
              </a:moveTo>
              <a:lnTo>
                <a:pt x="117264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395682" y="5223325"/>
        <a:ext cx="58632" cy="58632"/>
      </dsp:txXfrm>
    </dsp:sp>
    <dsp:sp modelId="{81321BF4-5D55-47B7-8F2A-FE91ACB094BA}">
      <dsp:nvSpPr>
        <dsp:cNvPr id="0" name=""/>
        <dsp:cNvSpPr/>
      </dsp:nvSpPr>
      <dsp:spPr>
        <a:xfrm>
          <a:off x="5622555" y="556213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反应时间</a:t>
          </a:r>
        </a:p>
      </dsp:txBody>
      <dsp:txXfrm>
        <a:off x="5636763" y="5576339"/>
        <a:ext cx="941779" cy="456681"/>
      </dsp:txXfrm>
    </dsp:sp>
    <dsp:sp modelId="{135D55BC-E06F-4A35-9684-9548423D9399}">
      <dsp:nvSpPr>
        <dsp:cNvPr id="0" name=""/>
        <dsp:cNvSpPr/>
      </dsp:nvSpPr>
      <dsp:spPr>
        <a:xfrm rot="19291785">
          <a:off x="6543840" y="5657877"/>
          <a:ext cx="450641" cy="13258"/>
        </a:xfrm>
        <a:custGeom>
          <a:avLst/>
          <a:gdLst/>
          <a:ahLst/>
          <a:cxnLst/>
          <a:rect l="0" t="0" r="0" b="0"/>
          <a:pathLst>
            <a:path>
              <a:moveTo>
                <a:pt x="0" y="6629"/>
              </a:moveTo>
              <a:lnTo>
                <a:pt x="450641"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894" y="5653240"/>
        <a:ext cx="22532" cy="22532"/>
      </dsp:txXfrm>
    </dsp:sp>
    <dsp:sp modelId="{1AB99260-41C5-434A-BD57-24B4D212DEB9}">
      <dsp:nvSpPr>
        <dsp:cNvPr id="0" name=""/>
        <dsp:cNvSpPr/>
      </dsp:nvSpPr>
      <dsp:spPr>
        <a:xfrm>
          <a:off x="6945571"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车辆</a:t>
          </a:r>
        </a:p>
      </dsp:txBody>
      <dsp:txXfrm>
        <a:off x="6959779" y="5295992"/>
        <a:ext cx="941779" cy="456681"/>
      </dsp:txXfrm>
    </dsp:sp>
    <dsp:sp modelId="{98211458-1BAB-4F90-BDEB-03F9E262275E}">
      <dsp:nvSpPr>
        <dsp:cNvPr id="0" name=""/>
        <dsp:cNvSpPr/>
      </dsp:nvSpPr>
      <dsp:spPr>
        <a:xfrm rot="2291228">
          <a:off x="6544718" y="5936808"/>
          <a:ext cx="448884" cy="13258"/>
        </a:xfrm>
        <a:custGeom>
          <a:avLst/>
          <a:gdLst/>
          <a:ahLst/>
          <a:cxnLst/>
          <a:rect l="0" t="0" r="0" b="0"/>
          <a:pathLst>
            <a:path>
              <a:moveTo>
                <a:pt x="0" y="6629"/>
              </a:moveTo>
              <a:lnTo>
                <a:pt x="44888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938" y="5932215"/>
        <a:ext cx="22444" cy="22444"/>
      </dsp:txXfrm>
    </dsp:sp>
    <dsp:sp modelId="{A7D63FFE-34A7-4180-9917-59AB3102CDB2}">
      <dsp:nvSpPr>
        <dsp:cNvPr id="0" name=""/>
        <dsp:cNvSpPr/>
      </dsp:nvSpPr>
      <dsp:spPr>
        <a:xfrm>
          <a:off x="6945571"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行人</a:t>
          </a:r>
        </a:p>
      </dsp:txBody>
      <dsp:txXfrm>
        <a:off x="6959779" y="5853854"/>
        <a:ext cx="941779" cy="456681"/>
      </dsp:txXfrm>
    </dsp:sp>
    <dsp:sp modelId="{248FF9AA-3DA4-4FB8-A168-2A6186A99AF0}">
      <dsp:nvSpPr>
        <dsp:cNvPr id="0" name=""/>
        <dsp:cNvSpPr/>
      </dsp:nvSpPr>
      <dsp:spPr>
        <a:xfrm rot="4842246">
          <a:off x="-26799" y="4611177"/>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4557745"/>
        <a:ext cx="120123" cy="120123"/>
      </dsp:txXfrm>
    </dsp:sp>
    <dsp:sp modelId="{075776F3-424B-4951-85EF-1B2447EEADA0}">
      <dsp:nvSpPr>
        <dsp:cNvPr id="0" name=""/>
        <dsp:cNvSpPr/>
      </dsp:nvSpPr>
      <dsp:spPr>
        <a:xfrm>
          <a:off x="1368472" y="5560715"/>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rPr>
            <a:t>、建议与展望</a:t>
          </a:r>
        </a:p>
      </dsp:txBody>
      <dsp:txXfrm>
        <a:off x="1382680" y="5574923"/>
        <a:ext cx="2088520" cy="456681"/>
      </dsp:txXfrm>
    </dsp:sp>
    <dsp:sp modelId="{AE84BCFA-282A-4132-BAED-A8296599075A}">
      <dsp:nvSpPr>
        <dsp:cNvPr id="0" name=""/>
        <dsp:cNvSpPr/>
      </dsp:nvSpPr>
      <dsp:spPr>
        <a:xfrm rot="19457599">
          <a:off x="3440488" y="565716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651850"/>
        <a:ext cx="23895" cy="23895"/>
      </dsp:txXfrm>
    </dsp:sp>
    <dsp:sp modelId="{A3091146-04D4-488B-84AB-9999938254DC}">
      <dsp:nvSpPr>
        <dsp:cNvPr id="0" name=""/>
        <dsp:cNvSpPr/>
      </dsp:nvSpPr>
      <dsp:spPr>
        <a:xfrm>
          <a:off x="3873487"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新手驾驶人</a:t>
          </a:r>
        </a:p>
      </dsp:txBody>
      <dsp:txXfrm>
        <a:off x="3887695" y="5295992"/>
        <a:ext cx="941779" cy="456681"/>
      </dsp:txXfrm>
    </dsp:sp>
    <dsp:sp modelId="{B7594924-81E2-45D9-AE49-CA0EF14A46BB}">
      <dsp:nvSpPr>
        <dsp:cNvPr id="0" name=""/>
        <dsp:cNvSpPr/>
      </dsp:nvSpPr>
      <dsp:spPr>
        <a:xfrm rot="2142401">
          <a:off x="3440488" y="593610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930781"/>
        <a:ext cx="23895" cy="23895"/>
      </dsp:txXfrm>
    </dsp:sp>
    <dsp:sp modelId="{F3BC76E3-18CF-4BBF-8273-B0ABC59F78A5}">
      <dsp:nvSpPr>
        <dsp:cNvPr id="0" name=""/>
        <dsp:cNvSpPr/>
      </dsp:nvSpPr>
      <dsp:spPr>
        <a:xfrm>
          <a:off x="3873487"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进一步实验</a:t>
          </a:r>
        </a:p>
      </dsp:txBody>
      <dsp:txXfrm>
        <a:off x="3887695" y="5853854"/>
        <a:ext cx="941779" cy="4566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C22D3-0248-459F-BA3B-828A039367AA}">
      <dsp:nvSpPr>
        <dsp:cNvPr id="0" name=""/>
        <dsp:cNvSpPr/>
      </dsp:nvSpPr>
      <dsp:spPr>
        <a:xfrm>
          <a:off x="10199" y="3189800"/>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24407" y="3204008"/>
        <a:ext cx="941779" cy="456681"/>
      </dsp:txXfrm>
    </dsp:sp>
    <dsp:sp modelId="{E6606138-7E05-4165-941C-9C69710292E4}">
      <dsp:nvSpPr>
        <dsp:cNvPr id="0" name=""/>
        <dsp:cNvSpPr/>
      </dsp:nvSpPr>
      <dsp:spPr>
        <a:xfrm rot="16757754">
          <a:off x="-26799" y="2240263"/>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2186830"/>
        <a:ext cx="120123" cy="120123"/>
      </dsp:txXfrm>
    </dsp:sp>
    <dsp:sp modelId="{D70318BE-8F19-48F6-92BF-FF0680A60572}">
      <dsp:nvSpPr>
        <dsp:cNvPr id="0" name=""/>
        <dsp:cNvSpPr/>
      </dsp:nvSpPr>
      <dsp:spPr>
        <a:xfrm>
          <a:off x="1368472" y="818886"/>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、选题背景</a:t>
          </a:r>
        </a:p>
      </dsp:txBody>
      <dsp:txXfrm>
        <a:off x="1382680" y="833094"/>
        <a:ext cx="2088520" cy="456681"/>
      </dsp:txXfrm>
    </dsp:sp>
    <dsp:sp modelId="{3629E879-0F98-4D95-A877-8D2958035F48}">
      <dsp:nvSpPr>
        <dsp:cNvPr id="0" name=""/>
        <dsp:cNvSpPr/>
      </dsp:nvSpPr>
      <dsp:spPr>
        <a:xfrm rot="19457599">
          <a:off x="3440488"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910021"/>
        <a:ext cx="23895" cy="23895"/>
      </dsp:txXfrm>
    </dsp:sp>
    <dsp:sp modelId="{AF255C5A-6B97-49D1-A32B-37157D9B36AA}">
      <dsp:nvSpPr>
        <dsp:cNvPr id="0" name=""/>
        <dsp:cNvSpPr/>
      </dsp:nvSpPr>
      <dsp:spPr>
        <a:xfrm>
          <a:off x="3873487" y="53995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a:t>
          </a:r>
        </a:p>
      </dsp:txBody>
      <dsp:txXfrm>
        <a:off x="3887695" y="554163"/>
        <a:ext cx="941779" cy="456681"/>
      </dsp:txXfrm>
    </dsp:sp>
    <dsp:sp modelId="{D577F54C-D522-4D87-A30E-A667D62AC7FA}">
      <dsp:nvSpPr>
        <dsp:cNvPr id="0" name=""/>
        <dsp:cNvSpPr/>
      </dsp:nvSpPr>
      <dsp:spPr>
        <a:xfrm rot="19457599">
          <a:off x="4798761" y="63640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631090"/>
        <a:ext cx="23895" cy="23895"/>
      </dsp:txXfrm>
    </dsp:sp>
    <dsp:sp modelId="{055DBDBA-D378-4F5E-B9D7-5A8879B8F8DD}">
      <dsp:nvSpPr>
        <dsp:cNvPr id="0" name=""/>
        <dsp:cNvSpPr/>
      </dsp:nvSpPr>
      <dsp:spPr>
        <a:xfrm>
          <a:off x="5231760" y="26102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p>
      </dsp:txBody>
      <dsp:txXfrm>
        <a:off x="5245968" y="275232"/>
        <a:ext cx="941779" cy="456681"/>
      </dsp:txXfrm>
    </dsp:sp>
    <dsp:sp modelId="{45589D67-AED6-4F4C-946F-A99AA501F0C6}">
      <dsp:nvSpPr>
        <dsp:cNvPr id="0" name=""/>
        <dsp:cNvSpPr/>
      </dsp:nvSpPr>
      <dsp:spPr>
        <a:xfrm rot="2142401">
          <a:off x="4798761"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910021"/>
        <a:ext cx="23895" cy="23895"/>
      </dsp:txXfrm>
    </dsp:sp>
    <dsp:sp modelId="{3E797A75-C20E-47D2-9BA0-C5BF32687B0A}">
      <dsp:nvSpPr>
        <dsp:cNvPr id="0" name=""/>
        <dsp:cNvSpPr/>
      </dsp:nvSpPr>
      <dsp:spPr>
        <a:xfrm>
          <a:off x="5231760" y="81888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语言</a:t>
          </a:r>
        </a:p>
      </dsp:txBody>
      <dsp:txXfrm>
        <a:off x="5245968" y="833094"/>
        <a:ext cx="941779" cy="456681"/>
      </dsp:txXfrm>
    </dsp:sp>
    <dsp:sp modelId="{80B5AFD7-61DC-4DBD-8CDA-B12F49F62682}">
      <dsp:nvSpPr>
        <dsp:cNvPr id="0" name=""/>
        <dsp:cNvSpPr/>
      </dsp:nvSpPr>
      <dsp:spPr>
        <a:xfrm rot="2142401">
          <a:off x="3440488" y="1194271"/>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1188952"/>
        <a:ext cx="23895" cy="23895"/>
      </dsp:txXfrm>
    </dsp:sp>
    <dsp:sp modelId="{86BD76CD-5EE2-4A0C-8676-3F6B5C2D5191}">
      <dsp:nvSpPr>
        <dsp:cNvPr id="0" name=""/>
        <dsp:cNvSpPr/>
      </dsp:nvSpPr>
      <dsp:spPr>
        <a:xfrm>
          <a:off x="3873487" y="109781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危险情况</a:t>
          </a:r>
        </a:p>
      </dsp:txBody>
      <dsp:txXfrm>
        <a:off x="3887695" y="1112025"/>
        <a:ext cx="941779" cy="456681"/>
      </dsp:txXfrm>
    </dsp:sp>
    <dsp:sp modelId="{F8C1457B-B429-4541-BCF6-D04EA090E47B}">
      <dsp:nvSpPr>
        <dsp:cNvPr id="0" name=""/>
        <dsp:cNvSpPr/>
      </dsp:nvSpPr>
      <dsp:spPr>
        <a:xfrm rot="18289469">
          <a:off x="834648" y="3146789"/>
          <a:ext cx="679569" cy="13258"/>
        </a:xfrm>
        <a:custGeom>
          <a:avLst/>
          <a:gdLst/>
          <a:ahLst/>
          <a:cxnLst/>
          <a:rect l="0" t="0" r="0" b="0"/>
          <a:pathLst>
            <a:path>
              <a:moveTo>
                <a:pt x="0" y="6629"/>
              </a:moveTo>
              <a:lnTo>
                <a:pt x="679569"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7444" y="3136429"/>
        <a:ext cx="33978" cy="33978"/>
      </dsp:txXfrm>
    </dsp:sp>
    <dsp:sp modelId="{7468B178-171F-48B1-B6F5-57EB31E5A67B}">
      <dsp:nvSpPr>
        <dsp:cNvPr id="0" name=""/>
        <dsp:cNvSpPr/>
      </dsp:nvSpPr>
      <dsp:spPr>
        <a:xfrm>
          <a:off x="1368472" y="2631938"/>
          <a:ext cx="2593127"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a:t>
          </a:r>
          <a:r>
            <a:rPr lang="zh-CN" altLang="en-US" sz="2000" kern="1200" dirty="0">
              <a:latin typeface="微软雅黑" panose="020B0503020204020204" pitchFamily="34" charset="-122"/>
              <a:ea typeface="微软雅黑" panose="020B0503020204020204" pitchFamily="34" charset="-122"/>
            </a:rPr>
            <a:t>、实验设计与方法</a:t>
          </a:r>
        </a:p>
      </dsp:txBody>
      <dsp:txXfrm>
        <a:off x="1382680" y="2646146"/>
        <a:ext cx="2564711" cy="456681"/>
      </dsp:txXfrm>
    </dsp:sp>
    <dsp:sp modelId="{EEF1BD71-CFF2-495F-8886-5D196E9D6BCE}">
      <dsp:nvSpPr>
        <dsp:cNvPr id="0" name=""/>
        <dsp:cNvSpPr/>
      </dsp:nvSpPr>
      <dsp:spPr>
        <a:xfrm rot="17500715">
          <a:off x="3630357" y="2379728"/>
          <a:ext cx="1050564" cy="13258"/>
        </a:xfrm>
        <a:custGeom>
          <a:avLst/>
          <a:gdLst/>
          <a:ahLst/>
          <a:cxnLst/>
          <a:rect l="0" t="0" r="0" b="0"/>
          <a:pathLst>
            <a:path>
              <a:moveTo>
                <a:pt x="0" y="6629"/>
              </a:moveTo>
              <a:lnTo>
                <a:pt x="105056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375" y="2360093"/>
        <a:ext cx="52528" cy="52528"/>
      </dsp:txXfrm>
    </dsp:sp>
    <dsp:sp modelId="{592F3563-F71D-4872-954D-554430274955}">
      <dsp:nvSpPr>
        <dsp:cNvPr id="0" name=""/>
        <dsp:cNvSpPr/>
      </dsp:nvSpPr>
      <dsp:spPr>
        <a:xfrm>
          <a:off x="4349678"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道路模型</a:t>
          </a:r>
        </a:p>
      </dsp:txBody>
      <dsp:txXfrm>
        <a:off x="4363886" y="1669887"/>
        <a:ext cx="941779" cy="456681"/>
      </dsp:txXfrm>
    </dsp:sp>
    <dsp:sp modelId="{5F432720-140B-49D6-BC9B-048322C85F01}">
      <dsp:nvSpPr>
        <dsp:cNvPr id="0" name=""/>
        <dsp:cNvSpPr/>
      </dsp:nvSpPr>
      <dsp:spPr>
        <a:xfrm>
          <a:off x="5319873" y="1891599"/>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1888526"/>
        <a:ext cx="19403" cy="19403"/>
      </dsp:txXfrm>
    </dsp:sp>
    <dsp:sp modelId="{64F60541-375B-4EEC-BA8D-9A60FF2DF0B8}">
      <dsp:nvSpPr>
        <dsp:cNvPr id="0" name=""/>
        <dsp:cNvSpPr/>
      </dsp:nvSpPr>
      <dsp:spPr>
        <a:xfrm>
          <a:off x="5707951"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latin typeface="微软雅黑" panose="020B0503020204020204" pitchFamily="34" charset="-122"/>
              <a:ea typeface="微软雅黑" panose="020B0503020204020204" pitchFamily="34" charset="-122"/>
            </a:rPr>
            <a:t>1</a:t>
          </a:r>
          <a:r>
            <a:rPr lang="zh-CN" altLang="en-US" sz="1200" kern="1200" dirty="0">
              <a:latin typeface="微软雅黑" panose="020B0503020204020204" pitchFamily="34" charset="-122"/>
              <a:ea typeface="微软雅黑" panose="020B0503020204020204" pitchFamily="34" charset="-122"/>
            </a:rPr>
            <a:t>练习</a:t>
          </a:r>
          <a:r>
            <a:rPr lang="en-US" altLang="en-US" sz="1200" kern="1200" dirty="0">
              <a:latin typeface="微软雅黑" panose="020B0503020204020204" pitchFamily="34" charset="-122"/>
              <a:ea typeface="微软雅黑" panose="020B0503020204020204" pitchFamily="34" charset="-122"/>
            </a:rPr>
            <a:t>+7</a:t>
          </a:r>
          <a:r>
            <a:rPr lang="zh-CN" altLang="en-US" sz="1200" kern="1200" dirty="0">
              <a:latin typeface="微软雅黑" panose="020B0503020204020204" pitchFamily="34" charset="-122"/>
              <a:ea typeface="微软雅黑" panose="020B0503020204020204" pitchFamily="34" charset="-122"/>
            </a:rPr>
            <a:t>实验</a:t>
          </a:r>
        </a:p>
      </dsp:txBody>
      <dsp:txXfrm>
        <a:off x="5722159" y="1669887"/>
        <a:ext cx="941779" cy="456681"/>
      </dsp:txXfrm>
    </dsp:sp>
    <dsp:sp modelId="{426C5762-907C-44C1-B901-6C89F6A45F19}">
      <dsp:nvSpPr>
        <dsp:cNvPr id="0" name=""/>
        <dsp:cNvSpPr/>
      </dsp:nvSpPr>
      <dsp:spPr>
        <a:xfrm rot="18770822">
          <a:off x="3870306" y="2658659"/>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2651022"/>
        <a:ext cx="28533" cy="28533"/>
      </dsp:txXfrm>
    </dsp:sp>
    <dsp:sp modelId="{0B9F62C0-B672-4E9F-9C56-7DF50A17CF25}">
      <dsp:nvSpPr>
        <dsp:cNvPr id="0" name=""/>
        <dsp:cNvSpPr/>
      </dsp:nvSpPr>
      <dsp:spPr>
        <a:xfrm>
          <a:off x="4349678"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音乐播放</a:t>
          </a:r>
        </a:p>
      </dsp:txBody>
      <dsp:txXfrm>
        <a:off x="4363886" y="2227749"/>
        <a:ext cx="941779" cy="456681"/>
      </dsp:txXfrm>
    </dsp:sp>
    <dsp:sp modelId="{33B4BBD6-D194-4202-B2C9-070A3CBEFE5B}">
      <dsp:nvSpPr>
        <dsp:cNvPr id="0" name=""/>
        <dsp:cNvSpPr/>
      </dsp:nvSpPr>
      <dsp:spPr>
        <a:xfrm>
          <a:off x="5319873" y="2449461"/>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2446388"/>
        <a:ext cx="19403" cy="19403"/>
      </dsp:txXfrm>
    </dsp:sp>
    <dsp:sp modelId="{8D810A19-7C76-4BA2-8C24-60CE92E1A120}">
      <dsp:nvSpPr>
        <dsp:cNvPr id="0" name=""/>
        <dsp:cNvSpPr/>
      </dsp:nvSpPr>
      <dsp:spPr>
        <a:xfrm>
          <a:off x="5707951"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r>
            <a:rPr lang="en-US" altLang="en-US" sz="1200" kern="1200" dirty="0">
              <a:latin typeface="微软雅黑" panose="020B0503020204020204" pitchFamily="34" charset="-122"/>
              <a:ea typeface="微软雅黑" panose="020B0503020204020204" pitchFamily="34" charset="-122"/>
            </a:rPr>
            <a:t>2×</a:t>
          </a:r>
          <a:r>
            <a:rPr lang="zh-CN" altLang="en-US" sz="1200" kern="1200" dirty="0">
              <a:latin typeface="微软雅黑" panose="020B0503020204020204" pitchFamily="34" charset="-122"/>
              <a:ea typeface="微软雅黑" panose="020B0503020204020204" pitchFamily="34" charset="-122"/>
            </a:rPr>
            <a:t>语言</a:t>
          </a:r>
          <a:r>
            <a:rPr lang="en-US" altLang="en-US" sz="1200" kern="1200" dirty="0">
              <a:latin typeface="微软雅黑" panose="020B0503020204020204" pitchFamily="34" charset="-122"/>
              <a:ea typeface="微软雅黑" panose="020B0503020204020204" pitchFamily="34" charset="-122"/>
            </a:rPr>
            <a:t>3+</a:t>
          </a:r>
          <a:r>
            <a:rPr lang="zh-CN" altLang="en-US" sz="1200" kern="1200" dirty="0">
              <a:latin typeface="微软雅黑" panose="020B0503020204020204" pitchFamily="34" charset="-122"/>
              <a:ea typeface="微软雅黑" panose="020B0503020204020204" pitchFamily="34" charset="-122"/>
            </a:rPr>
            <a:t>对照组</a:t>
          </a:r>
        </a:p>
      </dsp:txBody>
      <dsp:txXfrm>
        <a:off x="5722159" y="2227749"/>
        <a:ext cx="941779" cy="456681"/>
      </dsp:txXfrm>
    </dsp:sp>
    <dsp:sp modelId="{A13421B0-0685-44E6-9888-7BCA883890A9}">
      <dsp:nvSpPr>
        <dsp:cNvPr id="0" name=""/>
        <dsp:cNvSpPr/>
      </dsp:nvSpPr>
      <dsp:spPr>
        <a:xfrm rot="2829178">
          <a:off x="3870306" y="3077056"/>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3069419"/>
        <a:ext cx="28533" cy="28533"/>
      </dsp:txXfrm>
    </dsp:sp>
    <dsp:sp modelId="{3C4A1C68-BBB7-4B4A-A2F6-D702D93BE9C0}">
      <dsp:nvSpPr>
        <dsp:cNvPr id="0" name=""/>
        <dsp:cNvSpPr/>
      </dsp:nvSpPr>
      <dsp:spPr>
        <a:xfrm>
          <a:off x="4349678" y="305033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紧急情况</a:t>
          </a:r>
        </a:p>
      </dsp:txBody>
      <dsp:txXfrm>
        <a:off x="4363886" y="3064543"/>
        <a:ext cx="941779" cy="456681"/>
      </dsp:txXfrm>
    </dsp:sp>
    <dsp:sp modelId="{AC7A4D91-C618-485D-A95E-028FA12BA729}">
      <dsp:nvSpPr>
        <dsp:cNvPr id="0" name=""/>
        <dsp:cNvSpPr/>
      </dsp:nvSpPr>
      <dsp:spPr>
        <a:xfrm rot="19457599">
          <a:off x="5274952" y="314678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141470"/>
        <a:ext cx="23895" cy="23895"/>
      </dsp:txXfrm>
    </dsp:sp>
    <dsp:sp modelId="{7DD59F33-E345-40B2-9080-5CD74F482C29}">
      <dsp:nvSpPr>
        <dsp:cNvPr id="0" name=""/>
        <dsp:cNvSpPr/>
      </dsp:nvSpPr>
      <dsp:spPr>
        <a:xfrm>
          <a:off x="5707951" y="277140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闯红灯汽车</a:t>
          </a:r>
        </a:p>
      </dsp:txBody>
      <dsp:txXfrm>
        <a:off x="5722159" y="2785612"/>
        <a:ext cx="941779" cy="456681"/>
      </dsp:txXfrm>
    </dsp:sp>
    <dsp:sp modelId="{A3F0722D-42BC-4E53-B216-B51EB63C2CE9}">
      <dsp:nvSpPr>
        <dsp:cNvPr id="0" name=""/>
        <dsp:cNvSpPr/>
      </dsp:nvSpPr>
      <dsp:spPr>
        <a:xfrm rot="2142401">
          <a:off x="5274952" y="342572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420401"/>
        <a:ext cx="23895" cy="23895"/>
      </dsp:txXfrm>
    </dsp:sp>
    <dsp:sp modelId="{53F7731E-0ADC-4B40-9D76-346FC99925E9}">
      <dsp:nvSpPr>
        <dsp:cNvPr id="0" name=""/>
        <dsp:cNvSpPr/>
      </dsp:nvSpPr>
      <dsp:spPr>
        <a:xfrm>
          <a:off x="5707951" y="332926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横穿马路行人</a:t>
          </a:r>
        </a:p>
      </dsp:txBody>
      <dsp:txXfrm>
        <a:off x="5722159" y="3343474"/>
        <a:ext cx="941779" cy="456681"/>
      </dsp:txXfrm>
    </dsp:sp>
    <dsp:sp modelId="{EC5C9627-349B-416E-A4A8-EA74E259F9AB}">
      <dsp:nvSpPr>
        <dsp:cNvPr id="0" name=""/>
        <dsp:cNvSpPr/>
      </dsp:nvSpPr>
      <dsp:spPr>
        <a:xfrm rot="4080175">
          <a:off x="3637593" y="3348191"/>
          <a:ext cx="1036092" cy="13258"/>
        </a:xfrm>
        <a:custGeom>
          <a:avLst/>
          <a:gdLst/>
          <a:ahLst/>
          <a:cxnLst/>
          <a:rect l="0" t="0" r="0" b="0"/>
          <a:pathLst>
            <a:path>
              <a:moveTo>
                <a:pt x="0" y="6629"/>
              </a:moveTo>
              <a:lnTo>
                <a:pt x="1036092"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737" y="3328918"/>
        <a:ext cx="51804" cy="51804"/>
      </dsp:txXfrm>
    </dsp:sp>
    <dsp:sp modelId="{FC9273C5-921C-4E99-8257-2BEA220EC52A}">
      <dsp:nvSpPr>
        <dsp:cNvPr id="0" name=""/>
        <dsp:cNvSpPr/>
      </dsp:nvSpPr>
      <dsp:spPr>
        <a:xfrm>
          <a:off x="4349678" y="359260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4363886" y="3606814"/>
        <a:ext cx="941779" cy="456681"/>
      </dsp:txXfrm>
    </dsp:sp>
    <dsp:sp modelId="{87349D4E-BB6E-4A3C-9A27-08A20E862576}">
      <dsp:nvSpPr>
        <dsp:cNvPr id="0" name=""/>
        <dsp:cNvSpPr/>
      </dsp:nvSpPr>
      <dsp:spPr>
        <a:xfrm rot="4309663">
          <a:off x="521129" y="4059847"/>
          <a:ext cx="1334831" cy="13258"/>
        </a:xfrm>
        <a:custGeom>
          <a:avLst/>
          <a:gdLst/>
          <a:ahLst/>
          <a:cxnLst/>
          <a:rect l="0" t="0" r="0" b="0"/>
          <a:pathLst>
            <a:path>
              <a:moveTo>
                <a:pt x="0" y="6629"/>
              </a:moveTo>
              <a:lnTo>
                <a:pt x="1334831"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5174" y="4033105"/>
        <a:ext cx="66741" cy="66741"/>
      </dsp:txXfrm>
    </dsp:sp>
    <dsp:sp modelId="{16A1508C-4A59-4CD1-80D6-C5D5E98F30DF}">
      <dsp:nvSpPr>
        <dsp:cNvPr id="0" name=""/>
        <dsp:cNvSpPr/>
      </dsp:nvSpPr>
      <dsp:spPr>
        <a:xfrm>
          <a:off x="1396695" y="4458054"/>
          <a:ext cx="2472474"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3</a:t>
          </a:r>
          <a:r>
            <a:rPr lang="zh-CN" altLang="en-US" sz="2000" kern="1200" dirty="0">
              <a:latin typeface="微软雅黑" panose="020B0503020204020204" pitchFamily="34" charset="-122"/>
              <a:ea typeface="微软雅黑" panose="020B0503020204020204" pitchFamily="34" charset="-122"/>
            </a:rPr>
            <a:t>、数据分析及结论</a:t>
          </a:r>
        </a:p>
      </dsp:txBody>
      <dsp:txXfrm>
        <a:off x="1410903" y="4472262"/>
        <a:ext cx="2444058" cy="456681"/>
      </dsp:txXfrm>
    </dsp:sp>
    <dsp:sp modelId="{B518CC00-3F5E-4D32-9BB5-54EC873981F1}">
      <dsp:nvSpPr>
        <dsp:cNvPr id="0" name=""/>
        <dsp:cNvSpPr/>
      </dsp:nvSpPr>
      <dsp:spPr>
        <a:xfrm>
          <a:off x="3869169" y="4693973"/>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053507" y="4690901"/>
        <a:ext cx="19403" cy="19403"/>
      </dsp:txXfrm>
    </dsp:sp>
    <dsp:sp modelId="{42907541-FD60-4683-98CE-019A778CA130}">
      <dsp:nvSpPr>
        <dsp:cNvPr id="0" name=""/>
        <dsp:cNvSpPr/>
      </dsp:nvSpPr>
      <dsp:spPr>
        <a:xfrm>
          <a:off x="4257248" y="445805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音乐的影响</a:t>
          </a:r>
        </a:p>
      </dsp:txBody>
      <dsp:txXfrm>
        <a:off x="4271456" y="4472262"/>
        <a:ext cx="941779" cy="456681"/>
      </dsp:txXfrm>
    </dsp:sp>
    <dsp:sp modelId="{AE4D08D0-12D1-4822-85D0-356119FA4355}">
      <dsp:nvSpPr>
        <dsp:cNvPr id="0" name=""/>
        <dsp:cNvSpPr/>
      </dsp:nvSpPr>
      <dsp:spPr>
        <a:xfrm rot="18285119">
          <a:off x="5078425" y="4409219"/>
          <a:ext cx="693148" cy="13258"/>
        </a:xfrm>
        <a:custGeom>
          <a:avLst/>
          <a:gdLst/>
          <a:ahLst/>
          <a:cxnLst/>
          <a:rect l="0" t="0" r="0" b="0"/>
          <a:pathLst>
            <a:path>
              <a:moveTo>
                <a:pt x="0" y="6629"/>
              </a:moveTo>
              <a:lnTo>
                <a:pt x="69314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7670" y="4398519"/>
        <a:ext cx="34657" cy="34657"/>
      </dsp:txXfrm>
    </dsp:sp>
    <dsp:sp modelId="{E883C135-9038-403C-BCE4-DE922683359E}">
      <dsp:nvSpPr>
        <dsp:cNvPr id="0" name=""/>
        <dsp:cNvSpPr/>
      </dsp:nvSpPr>
      <dsp:spPr>
        <a:xfrm>
          <a:off x="5622555" y="388854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车速</a:t>
          </a:r>
        </a:p>
      </dsp:txBody>
      <dsp:txXfrm>
        <a:off x="5636763" y="3902753"/>
        <a:ext cx="941779" cy="456681"/>
      </dsp:txXfrm>
    </dsp:sp>
    <dsp:sp modelId="{AA9672D4-7F79-489E-89BD-21E93DC5AF4A}">
      <dsp:nvSpPr>
        <dsp:cNvPr id="0" name=""/>
        <dsp:cNvSpPr/>
      </dsp:nvSpPr>
      <dsp:spPr>
        <a:xfrm rot="21498691">
          <a:off x="5227357" y="4688150"/>
          <a:ext cx="395283" cy="13258"/>
        </a:xfrm>
        <a:custGeom>
          <a:avLst/>
          <a:gdLst/>
          <a:ahLst/>
          <a:cxnLst/>
          <a:rect l="0" t="0" r="0" b="0"/>
          <a:pathLst>
            <a:path>
              <a:moveTo>
                <a:pt x="0" y="6629"/>
              </a:moveTo>
              <a:lnTo>
                <a:pt x="395283"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15117" y="4684897"/>
        <a:ext cx="19764" cy="19764"/>
      </dsp:txXfrm>
    </dsp:sp>
    <dsp:sp modelId="{7373C8C0-2135-40DA-89EB-DBD7CB824EF2}">
      <dsp:nvSpPr>
        <dsp:cNvPr id="0" name=""/>
        <dsp:cNvSpPr/>
      </dsp:nvSpPr>
      <dsp:spPr>
        <a:xfrm>
          <a:off x="5622555" y="444640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偏移量</a:t>
          </a:r>
        </a:p>
      </dsp:txBody>
      <dsp:txXfrm>
        <a:off x="5636763" y="4460615"/>
        <a:ext cx="941779" cy="456681"/>
      </dsp:txXfrm>
    </dsp:sp>
    <dsp:sp modelId="{DE7E0CDD-28F6-4519-9867-2CEBE55E6E1D}">
      <dsp:nvSpPr>
        <dsp:cNvPr id="0" name=""/>
        <dsp:cNvSpPr/>
      </dsp:nvSpPr>
      <dsp:spPr>
        <a:xfrm rot="3247164">
          <a:off x="5087929" y="4967081"/>
          <a:ext cx="674139" cy="13258"/>
        </a:xfrm>
        <a:custGeom>
          <a:avLst/>
          <a:gdLst/>
          <a:ahLst/>
          <a:cxnLst/>
          <a:rect l="0" t="0" r="0" b="0"/>
          <a:pathLst>
            <a:path>
              <a:moveTo>
                <a:pt x="0" y="6629"/>
              </a:moveTo>
              <a:lnTo>
                <a:pt x="67413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8145" y="4956857"/>
        <a:ext cx="33706" cy="33706"/>
      </dsp:txXfrm>
    </dsp:sp>
    <dsp:sp modelId="{20D58BD7-4302-4543-BA27-3920F2D68212}">
      <dsp:nvSpPr>
        <dsp:cNvPr id="0" name=""/>
        <dsp:cNvSpPr/>
      </dsp:nvSpPr>
      <dsp:spPr>
        <a:xfrm>
          <a:off x="5622555" y="500426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刹车频率</a:t>
          </a:r>
        </a:p>
      </dsp:txBody>
      <dsp:txXfrm>
        <a:off x="5636763" y="5018477"/>
        <a:ext cx="941779" cy="456681"/>
      </dsp:txXfrm>
    </dsp:sp>
    <dsp:sp modelId="{2D461FA0-D0FF-474F-9F6B-072DDCDB3706}">
      <dsp:nvSpPr>
        <dsp:cNvPr id="0" name=""/>
        <dsp:cNvSpPr/>
      </dsp:nvSpPr>
      <dsp:spPr>
        <a:xfrm rot="4218566">
          <a:off x="4838675" y="5246012"/>
          <a:ext cx="1172646" cy="13258"/>
        </a:xfrm>
        <a:custGeom>
          <a:avLst/>
          <a:gdLst/>
          <a:ahLst/>
          <a:cxnLst/>
          <a:rect l="0" t="0" r="0" b="0"/>
          <a:pathLst>
            <a:path>
              <a:moveTo>
                <a:pt x="0" y="6629"/>
              </a:moveTo>
              <a:lnTo>
                <a:pt x="117264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395682" y="5223325"/>
        <a:ext cx="58632" cy="58632"/>
      </dsp:txXfrm>
    </dsp:sp>
    <dsp:sp modelId="{81321BF4-5D55-47B7-8F2A-FE91ACB094BA}">
      <dsp:nvSpPr>
        <dsp:cNvPr id="0" name=""/>
        <dsp:cNvSpPr/>
      </dsp:nvSpPr>
      <dsp:spPr>
        <a:xfrm>
          <a:off x="5622555" y="556213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反应时间</a:t>
          </a:r>
        </a:p>
      </dsp:txBody>
      <dsp:txXfrm>
        <a:off x="5636763" y="5576339"/>
        <a:ext cx="941779" cy="456681"/>
      </dsp:txXfrm>
    </dsp:sp>
    <dsp:sp modelId="{135D55BC-E06F-4A35-9684-9548423D9399}">
      <dsp:nvSpPr>
        <dsp:cNvPr id="0" name=""/>
        <dsp:cNvSpPr/>
      </dsp:nvSpPr>
      <dsp:spPr>
        <a:xfrm rot="19291785">
          <a:off x="6543840" y="5657877"/>
          <a:ext cx="450641" cy="13258"/>
        </a:xfrm>
        <a:custGeom>
          <a:avLst/>
          <a:gdLst/>
          <a:ahLst/>
          <a:cxnLst/>
          <a:rect l="0" t="0" r="0" b="0"/>
          <a:pathLst>
            <a:path>
              <a:moveTo>
                <a:pt x="0" y="6629"/>
              </a:moveTo>
              <a:lnTo>
                <a:pt x="450641"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894" y="5653240"/>
        <a:ext cx="22532" cy="22532"/>
      </dsp:txXfrm>
    </dsp:sp>
    <dsp:sp modelId="{1AB99260-41C5-434A-BD57-24B4D212DEB9}">
      <dsp:nvSpPr>
        <dsp:cNvPr id="0" name=""/>
        <dsp:cNvSpPr/>
      </dsp:nvSpPr>
      <dsp:spPr>
        <a:xfrm>
          <a:off x="6945571"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车辆</a:t>
          </a:r>
        </a:p>
      </dsp:txBody>
      <dsp:txXfrm>
        <a:off x="6959779" y="5295992"/>
        <a:ext cx="941779" cy="456681"/>
      </dsp:txXfrm>
    </dsp:sp>
    <dsp:sp modelId="{98211458-1BAB-4F90-BDEB-03F9E262275E}">
      <dsp:nvSpPr>
        <dsp:cNvPr id="0" name=""/>
        <dsp:cNvSpPr/>
      </dsp:nvSpPr>
      <dsp:spPr>
        <a:xfrm rot="2291228">
          <a:off x="6544718" y="5936808"/>
          <a:ext cx="448884" cy="13258"/>
        </a:xfrm>
        <a:custGeom>
          <a:avLst/>
          <a:gdLst/>
          <a:ahLst/>
          <a:cxnLst/>
          <a:rect l="0" t="0" r="0" b="0"/>
          <a:pathLst>
            <a:path>
              <a:moveTo>
                <a:pt x="0" y="6629"/>
              </a:moveTo>
              <a:lnTo>
                <a:pt x="44888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938" y="5932215"/>
        <a:ext cx="22444" cy="22444"/>
      </dsp:txXfrm>
    </dsp:sp>
    <dsp:sp modelId="{A7D63FFE-34A7-4180-9917-59AB3102CDB2}">
      <dsp:nvSpPr>
        <dsp:cNvPr id="0" name=""/>
        <dsp:cNvSpPr/>
      </dsp:nvSpPr>
      <dsp:spPr>
        <a:xfrm>
          <a:off x="6945571"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行人</a:t>
          </a:r>
        </a:p>
      </dsp:txBody>
      <dsp:txXfrm>
        <a:off x="6959779" y="5853854"/>
        <a:ext cx="941779" cy="456681"/>
      </dsp:txXfrm>
    </dsp:sp>
    <dsp:sp modelId="{248FF9AA-3DA4-4FB8-A168-2A6186A99AF0}">
      <dsp:nvSpPr>
        <dsp:cNvPr id="0" name=""/>
        <dsp:cNvSpPr/>
      </dsp:nvSpPr>
      <dsp:spPr>
        <a:xfrm rot="4842246">
          <a:off x="-26799" y="4611177"/>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4557745"/>
        <a:ext cx="120123" cy="120123"/>
      </dsp:txXfrm>
    </dsp:sp>
    <dsp:sp modelId="{075776F3-424B-4951-85EF-1B2447EEADA0}">
      <dsp:nvSpPr>
        <dsp:cNvPr id="0" name=""/>
        <dsp:cNvSpPr/>
      </dsp:nvSpPr>
      <dsp:spPr>
        <a:xfrm>
          <a:off x="1368472" y="5560715"/>
          <a:ext cx="2116936" cy="485097"/>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scene3d>
          <a:camera prst="orthographicFront"/>
          <a:lightRig rig="chilly" dir="t"/>
        </a:scene3d>
        <a:sp3d/>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b="1" kern="1200" dirty="0">
              <a:latin typeface="微软雅黑" panose="020B0503020204020204" pitchFamily="34" charset="-122"/>
              <a:ea typeface="微软雅黑" panose="020B0503020204020204" pitchFamily="34" charset="-122"/>
            </a:rPr>
            <a:t>4</a:t>
          </a:r>
          <a:r>
            <a:rPr lang="zh-CN" altLang="en-US" sz="2000" b="1" kern="1200" dirty="0">
              <a:latin typeface="微软雅黑" panose="020B0503020204020204" pitchFamily="34" charset="-122"/>
              <a:ea typeface="微软雅黑" panose="020B0503020204020204" pitchFamily="34" charset="-122"/>
            </a:rPr>
            <a:t>、建议与展望</a:t>
          </a:r>
        </a:p>
      </dsp:txBody>
      <dsp:txXfrm>
        <a:off x="1382680" y="5574923"/>
        <a:ext cx="2088520" cy="456681"/>
      </dsp:txXfrm>
    </dsp:sp>
    <dsp:sp modelId="{AE84BCFA-282A-4132-BAED-A8296599075A}">
      <dsp:nvSpPr>
        <dsp:cNvPr id="0" name=""/>
        <dsp:cNvSpPr/>
      </dsp:nvSpPr>
      <dsp:spPr>
        <a:xfrm rot="19457599">
          <a:off x="3440488" y="565716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651850"/>
        <a:ext cx="23895" cy="23895"/>
      </dsp:txXfrm>
    </dsp:sp>
    <dsp:sp modelId="{A3091146-04D4-488B-84AB-9999938254DC}">
      <dsp:nvSpPr>
        <dsp:cNvPr id="0" name=""/>
        <dsp:cNvSpPr/>
      </dsp:nvSpPr>
      <dsp:spPr>
        <a:xfrm>
          <a:off x="3873487"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新手驾驶人</a:t>
          </a:r>
        </a:p>
      </dsp:txBody>
      <dsp:txXfrm>
        <a:off x="3887695" y="5295992"/>
        <a:ext cx="941779" cy="456681"/>
      </dsp:txXfrm>
    </dsp:sp>
    <dsp:sp modelId="{B7594924-81E2-45D9-AE49-CA0EF14A46BB}">
      <dsp:nvSpPr>
        <dsp:cNvPr id="0" name=""/>
        <dsp:cNvSpPr/>
      </dsp:nvSpPr>
      <dsp:spPr>
        <a:xfrm rot="2142401">
          <a:off x="3440488" y="593610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930781"/>
        <a:ext cx="23895" cy="23895"/>
      </dsp:txXfrm>
    </dsp:sp>
    <dsp:sp modelId="{F3BC76E3-18CF-4BBF-8273-B0ABC59F78A5}">
      <dsp:nvSpPr>
        <dsp:cNvPr id="0" name=""/>
        <dsp:cNvSpPr/>
      </dsp:nvSpPr>
      <dsp:spPr>
        <a:xfrm>
          <a:off x="3873487"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进一步实验</a:t>
          </a:r>
        </a:p>
      </dsp:txBody>
      <dsp:txXfrm>
        <a:off x="3887695" y="5853854"/>
        <a:ext cx="941779" cy="4566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C22D3-0248-459F-BA3B-828A039367AA}">
      <dsp:nvSpPr>
        <dsp:cNvPr id="0" name=""/>
        <dsp:cNvSpPr/>
      </dsp:nvSpPr>
      <dsp:spPr>
        <a:xfrm>
          <a:off x="10199" y="3189800"/>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24407" y="3204008"/>
        <a:ext cx="941779" cy="456681"/>
      </dsp:txXfrm>
    </dsp:sp>
    <dsp:sp modelId="{E6606138-7E05-4165-941C-9C69710292E4}">
      <dsp:nvSpPr>
        <dsp:cNvPr id="0" name=""/>
        <dsp:cNvSpPr/>
      </dsp:nvSpPr>
      <dsp:spPr>
        <a:xfrm rot="16757754">
          <a:off x="-26799" y="2240263"/>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2186830"/>
        <a:ext cx="120123" cy="120123"/>
      </dsp:txXfrm>
    </dsp:sp>
    <dsp:sp modelId="{D70318BE-8F19-48F6-92BF-FF0680A60572}">
      <dsp:nvSpPr>
        <dsp:cNvPr id="0" name=""/>
        <dsp:cNvSpPr/>
      </dsp:nvSpPr>
      <dsp:spPr>
        <a:xfrm>
          <a:off x="1368472" y="818886"/>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、选题背景</a:t>
          </a:r>
        </a:p>
      </dsp:txBody>
      <dsp:txXfrm>
        <a:off x="1382680" y="833094"/>
        <a:ext cx="2088520" cy="456681"/>
      </dsp:txXfrm>
    </dsp:sp>
    <dsp:sp modelId="{3629E879-0F98-4D95-A877-8D2958035F48}">
      <dsp:nvSpPr>
        <dsp:cNvPr id="0" name=""/>
        <dsp:cNvSpPr/>
      </dsp:nvSpPr>
      <dsp:spPr>
        <a:xfrm rot="19457599">
          <a:off x="3440488"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910021"/>
        <a:ext cx="23895" cy="23895"/>
      </dsp:txXfrm>
    </dsp:sp>
    <dsp:sp modelId="{AF255C5A-6B97-49D1-A32B-37157D9B36AA}">
      <dsp:nvSpPr>
        <dsp:cNvPr id="0" name=""/>
        <dsp:cNvSpPr/>
      </dsp:nvSpPr>
      <dsp:spPr>
        <a:xfrm>
          <a:off x="3873487" y="53995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a:t>
          </a:r>
        </a:p>
      </dsp:txBody>
      <dsp:txXfrm>
        <a:off x="3887695" y="554163"/>
        <a:ext cx="941779" cy="456681"/>
      </dsp:txXfrm>
    </dsp:sp>
    <dsp:sp modelId="{D577F54C-D522-4D87-A30E-A667D62AC7FA}">
      <dsp:nvSpPr>
        <dsp:cNvPr id="0" name=""/>
        <dsp:cNvSpPr/>
      </dsp:nvSpPr>
      <dsp:spPr>
        <a:xfrm rot="19457599">
          <a:off x="4798761" y="63640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631090"/>
        <a:ext cx="23895" cy="23895"/>
      </dsp:txXfrm>
    </dsp:sp>
    <dsp:sp modelId="{055DBDBA-D378-4F5E-B9D7-5A8879B8F8DD}">
      <dsp:nvSpPr>
        <dsp:cNvPr id="0" name=""/>
        <dsp:cNvSpPr/>
      </dsp:nvSpPr>
      <dsp:spPr>
        <a:xfrm>
          <a:off x="5231760" y="26102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p>
      </dsp:txBody>
      <dsp:txXfrm>
        <a:off x="5245968" y="275232"/>
        <a:ext cx="941779" cy="456681"/>
      </dsp:txXfrm>
    </dsp:sp>
    <dsp:sp modelId="{45589D67-AED6-4F4C-946F-A99AA501F0C6}">
      <dsp:nvSpPr>
        <dsp:cNvPr id="0" name=""/>
        <dsp:cNvSpPr/>
      </dsp:nvSpPr>
      <dsp:spPr>
        <a:xfrm rot="2142401">
          <a:off x="4798761" y="91534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025773" y="910021"/>
        <a:ext cx="23895" cy="23895"/>
      </dsp:txXfrm>
    </dsp:sp>
    <dsp:sp modelId="{3E797A75-C20E-47D2-9BA0-C5BF32687B0A}">
      <dsp:nvSpPr>
        <dsp:cNvPr id="0" name=""/>
        <dsp:cNvSpPr/>
      </dsp:nvSpPr>
      <dsp:spPr>
        <a:xfrm>
          <a:off x="5231760" y="81888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语言</a:t>
          </a:r>
        </a:p>
      </dsp:txBody>
      <dsp:txXfrm>
        <a:off x="5245968" y="833094"/>
        <a:ext cx="941779" cy="456681"/>
      </dsp:txXfrm>
    </dsp:sp>
    <dsp:sp modelId="{80B5AFD7-61DC-4DBD-8CDA-B12F49F62682}">
      <dsp:nvSpPr>
        <dsp:cNvPr id="0" name=""/>
        <dsp:cNvSpPr/>
      </dsp:nvSpPr>
      <dsp:spPr>
        <a:xfrm rot="2142401">
          <a:off x="3440488" y="1194271"/>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3667500" y="1188952"/>
        <a:ext cx="23895" cy="23895"/>
      </dsp:txXfrm>
    </dsp:sp>
    <dsp:sp modelId="{86BD76CD-5EE2-4A0C-8676-3F6B5C2D5191}">
      <dsp:nvSpPr>
        <dsp:cNvPr id="0" name=""/>
        <dsp:cNvSpPr/>
      </dsp:nvSpPr>
      <dsp:spPr>
        <a:xfrm>
          <a:off x="3873487" y="109781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危险情况</a:t>
          </a:r>
        </a:p>
      </dsp:txBody>
      <dsp:txXfrm>
        <a:off x="3887695" y="1112025"/>
        <a:ext cx="941779" cy="456681"/>
      </dsp:txXfrm>
    </dsp:sp>
    <dsp:sp modelId="{F8C1457B-B429-4541-BCF6-D04EA090E47B}">
      <dsp:nvSpPr>
        <dsp:cNvPr id="0" name=""/>
        <dsp:cNvSpPr/>
      </dsp:nvSpPr>
      <dsp:spPr>
        <a:xfrm rot="18289469">
          <a:off x="834648" y="3146789"/>
          <a:ext cx="679569" cy="13258"/>
        </a:xfrm>
        <a:custGeom>
          <a:avLst/>
          <a:gdLst/>
          <a:ahLst/>
          <a:cxnLst/>
          <a:rect l="0" t="0" r="0" b="0"/>
          <a:pathLst>
            <a:path>
              <a:moveTo>
                <a:pt x="0" y="6629"/>
              </a:moveTo>
              <a:lnTo>
                <a:pt x="679569"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7444" y="3136429"/>
        <a:ext cx="33978" cy="33978"/>
      </dsp:txXfrm>
    </dsp:sp>
    <dsp:sp modelId="{7468B178-171F-48B1-B6F5-57EB31E5A67B}">
      <dsp:nvSpPr>
        <dsp:cNvPr id="0" name=""/>
        <dsp:cNvSpPr/>
      </dsp:nvSpPr>
      <dsp:spPr>
        <a:xfrm>
          <a:off x="1368472" y="2631938"/>
          <a:ext cx="2593127"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a:t>
          </a:r>
          <a:r>
            <a:rPr lang="zh-CN" altLang="en-US" sz="2000" kern="1200" dirty="0">
              <a:latin typeface="微软雅黑" panose="020B0503020204020204" pitchFamily="34" charset="-122"/>
              <a:ea typeface="微软雅黑" panose="020B0503020204020204" pitchFamily="34" charset="-122"/>
            </a:rPr>
            <a:t>、实验设计与方法</a:t>
          </a:r>
        </a:p>
      </dsp:txBody>
      <dsp:txXfrm>
        <a:off x="1382680" y="2646146"/>
        <a:ext cx="2564711" cy="456681"/>
      </dsp:txXfrm>
    </dsp:sp>
    <dsp:sp modelId="{EEF1BD71-CFF2-495F-8886-5D196E9D6BCE}">
      <dsp:nvSpPr>
        <dsp:cNvPr id="0" name=""/>
        <dsp:cNvSpPr/>
      </dsp:nvSpPr>
      <dsp:spPr>
        <a:xfrm rot="17500715">
          <a:off x="3630357" y="2379728"/>
          <a:ext cx="1050564" cy="13258"/>
        </a:xfrm>
        <a:custGeom>
          <a:avLst/>
          <a:gdLst/>
          <a:ahLst/>
          <a:cxnLst/>
          <a:rect l="0" t="0" r="0" b="0"/>
          <a:pathLst>
            <a:path>
              <a:moveTo>
                <a:pt x="0" y="6629"/>
              </a:moveTo>
              <a:lnTo>
                <a:pt x="105056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375" y="2360093"/>
        <a:ext cx="52528" cy="52528"/>
      </dsp:txXfrm>
    </dsp:sp>
    <dsp:sp modelId="{592F3563-F71D-4872-954D-554430274955}">
      <dsp:nvSpPr>
        <dsp:cNvPr id="0" name=""/>
        <dsp:cNvSpPr/>
      </dsp:nvSpPr>
      <dsp:spPr>
        <a:xfrm>
          <a:off x="4349678"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道路模型</a:t>
          </a:r>
        </a:p>
      </dsp:txBody>
      <dsp:txXfrm>
        <a:off x="4363886" y="1669887"/>
        <a:ext cx="941779" cy="456681"/>
      </dsp:txXfrm>
    </dsp:sp>
    <dsp:sp modelId="{5F432720-140B-49D6-BC9B-048322C85F01}">
      <dsp:nvSpPr>
        <dsp:cNvPr id="0" name=""/>
        <dsp:cNvSpPr/>
      </dsp:nvSpPr>
      <dsp:spPr>
        <a:xfrm>
          <a:off x="5319873" y="1891599"/>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1888526"/>
        <a:ext cx="19403" cy="19403"/>
      </dsp:txXfrm>
    </dsp:sp>
    <dsp:sp modelId="{64F60541-375B-4EEC-BA8D-9A60FF2DF0B8}">
      <dsp:nvSpPr>
        <dsp:cNvPr id="0" name=""/>
        <dsp:cNvSpPr/>
      </dsp:nvSpPr>
      <dsp:spPr>
        <a:xfrm>
          <a:off x="5707951" y="165567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en-US" sz="1200" kern="1200" dirty="0">
              <a:latin typeface="微软雅黑" panose="020B0503020204020204" pitchFamily="34" charset="-122"/>
              <a:ea typeface="微软雅黑" panose="020B0503020204020204" pitchFamily="34" charset="-122"/>
            </a:rPr>
            <a:t>1</a:t>
          </a:r>
          <a:r>
            <a:rPr lang="zh-CN" altLang="en-US" sz="1200" kern="1200" dirty="0">
              <a:latin typeface="微软雅黑" panose="020B0503020204020204" pitchFamily="34" charset="-122"/>
              <a:ea typeface="微软雅黑" panose="020B0503020204020204" pitchFamily="34" charset="-122"/>
            </a:rPr>
            <a:t>练习</a:t>
          </a:r>
          <a:r>
            <a:rPr lang="en-US" altLang="en-US" sz="1200" kern="1200" dirty="0">
              <a:latin typeface="微软雅黑" panose="020B0503020204020204" pitchFamily="34" charset="-122"/>
              <a:ea typeface="微软雅黑" panose="020B0503020204020204" pitchFamily="34" charset="-122"/>
            </a:rPr>
            <a:t>+7</a:t>
          </a:r>
          <a:r>
            <a:rPr lang="zh-CN" altLang="en-US" sz="1200" kern="1200" dirty="0">
              <a:latin typeface="微软雅黑" panose="020B0503020204020204" pitchFamily="34" charset="-122"/>
              <a:ea typeface="微软雅黑" panose="020B0503020204020204" pitchFamily="34" charset="-122"/>
            </a:rPr>
            <a:t>实验</a:t>
          </a:r>
        </a:p>
      </dsp:txBody>
      <dsp:txXfrm>
        <a:off x="5722159" y="1669887"/>
        <a:ext cx="941779" cy="456681"/>
      </dsp:txXfrm>
    </dsp:sp>
    <dsp:sp modelId="{426C5762-907C-44C1-B901-6C89F6A45F19}">
      <dsp:nvSpPr>
        <dsp:cNvPr id="0" name=""/>
        <dsp:cNvSpPr/>
      </dsp:nvSpPr>
      <dsp:spPr>
        <a:xfrm rot="18770822">
          <a:off x="3870306" y="2658659"/>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2651022"/>
        <a:ext cx="28533" cy="28533"/>
      </dsp:txXfrm>
    </dsp:sp>
    <dsp:sp modelId="{0B9F62C0-B672-4E9F-9C56-7DF50A17CF25}">
      <dsp:nvSpPr>
        <dsp:cNvPr id="0" name=""/>
        <dsp:cNvSpPr/>
      </dsp:nvSpPr>
      <dsp:spPr>
        <a:xfrm>
          <a:off x="4349678"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音乐播放</a:t>
          </a:r>
        </a:p>
      </dsp:txBody>
      <dsp:txXfrm>
        <a:off x="4363886" y="2227749"/>
        <a:ext cx="941779" cy="456681"/>
      </dsp:txXfrm>
    </dsp:sp>
    <dsp:sp modelId="{33B4BBD6-D194-4202-B2C9-070A3CBEFE5B}">
      <dsp:nvSpPr>
        <dsp:cNvPr id="0" name=""/>
        <dsp:cNvSpPr/>
      </dsp:nvSpPr>
      <dsp:spPr>
        <a:xfrm>
          <a:off x="5319873" y="2449461"/>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4210" y="2446388"/>
        <a:ext cx="19403" cy="19403"/>
      </dsp:txXfrm>
    </dsp:sp>
    <dsp:sp modelId="{8D810A19-7C76-4BA2-8C24-60CE92E1A120}">
      <dsp:nvSpPr>
        <dsp:cNvPr id="0" name=""/>
        <dsp:cNvSpPr/>
      </dsp:nvSpPr>
      <dsp:spPr>
        <a:xfrm>
          <a:off x="5707951" y="221354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音量</a:t>
          </a:r>
          <a:r>
            <a:rPr lang="en-US" altLang="en-US" sz="1200" kern="1200" dirty="0">
              <a:latin typeface="微软雅黑" panose="020B0503020204020204" pitchFamily="34" charset="-122"/>
              <a:ea typeface="微软雅黑" panose="020B0503020204020204" pitchFamily="34" charset="-122"/>
            </a:rPr>
            <a:t>2×</a:t>
          </a:r>
          <a:r>
            <a:rPr lang="zh-CN" altLang="en-US" sz="1200" kern="1200" dirty="0">
              <a:latin typeface="微软雅黑" panose="020B0503020204020204" pitchFamily="34" charset="-122"/>
              <a:ea typeface="微软雅黑" panose="020B0503020204020204" pitchFamily="34" charset="-122"/>
            </a:rPr>
            <a:t>语言</a:t>
          </a:r>
          <a:r>
            <a:rPr lang="en-US" altLang="en-US" sz="1200" kern="1200" dirty="0">
              <a:latin typeface="微软雅黑" panose="020B0503020204020204" pitchFamily="34" charset="-122"/>
              <a:ea typeface="微软雅黑" panose="020B0503020204020204" pitchFamily="34" charset="-122"/>
            </a:rPr>
            <a:t>3+</a:t>
          </a:r>
          <a:r>
            <a:rPr lang="zh-CN" altLang="en-US" sz="1200" kern="1200" dirty="0">
              <a:latin typeface="微软雅黑" panose="020B0503020204020204" pitchFamily="34" charset="-122"/>
              <a:ea typeface="微软雅黑" panose="020B0503020204020204" pitchFamily="34" charset="-122"/>
            </a:rPr>
            <a:t>对照组</a:t>
          </a:r>
        </a:p>
      </dsp:txBody>
      <dsp:txXfrm>
        <a:off x="5722159" y="2227749"/>
        <a:ext cx="941779" cy="456681"/>
      </dsp:txXfrm>
    </dsp:sp>
    <dsp:sp modelId="{A13421B0-0685-44E6-9888-7BCA883890A9}">
      <dsp:nvSpPr>
        <dsp:cNvPr id="0" name=""/>
        <dsp:cNvSpPr/>
      </dsp:nvSpPr>
      <dsp:spPr>
        <a:xfrm rot="2829178">
          <a:off x="3870306" y="3077056"/>
          <a:ext cx="570666" cy="13258"/>
        </a:xfrm>
        <a:custGeom>
          <a:avLst/>
          <a:gdLst/>
          <a:ahLst/>
          <a:cxnLst/>
          <a:rect l="0" t="0" r="0" b="0"/>
          <a:pathLst>
            <a:path>
              <a:moveTo>
                <a:pt x="0" y="6629"/>
              </a:moveTo>
              <a:lnTo>
                <a:pt x="57066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41372" y="3069419"/>
        <a:ext cx="28533" cy="28533"/>
      </dsp:txXfrm>
    </dsp:sp>
    <dsp:sp modelId="{3C4A1C68-BBB7-4B4A-A2F6-D702D93BE9C0}">
      <dsp:nvSpPr>
        <dsp:cNvPr id="0" name=""/>
        <dsp:cNvSpPr/>
      </dsp:nvSpPr>
      <dsp:spPr>
        <a:xfrm>
          <a:off x="4349678" y="305033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紧急情况</a:t>
          </a:r>
        </a:p>
      </dsp:txBody>
      <dsp:txXfrm>
        <a:off x="4363886" y="3064543"/>
        <a:ext cx="941779" cy="456681"/>
      </dsp:txXfrm>
    </dsp:sp>
    <dsp:sp modelId="{AC7A4D91-C618-485D-A95E-028FA12BA729}">
      <dsp:nvSpPr>
        <dsp:cNvPr id="0" name=""/>
        <dsp:cNvSpPr/>
      </dsp:nvSpPr>
      <dsp:spPr>
        <a:xfrm rot="19457599">
          <a:off x="5274952" y="314678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141470"/>
        <a:ext cx="23895" cy="23895"/>
      </dsp:txXfrm>
    </dsp:sp>
    <dsp:sp modelId="{7DD59F33-E345-40B2-9080-5CD74F482C29}">
      <dsp:nvSpPr>
        <dsp:cNvPr id="0" name=""/>
        <dsp:cNvSpPr/>
      </dsp:nvSpPr>
      <dsp:spPr>
        <a:xfrm>
          <a:off x="5707951" y="277140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闯红灯汽车</a:t>
          </a:r>
        </a:p>
      </dsp:txBody>
      <dsp:txXfrm>
        <a:off x="5722159" y="2785612"/>
        <a:ext cx="941779" cy="456681"/>
      </dsp:txXfrm>
    </dsp:sp>
    <dsp:sp modelId="{A3F0722D-42BC-4E53-B216-B51EB63C2CE9}">
      <dsp:nvSpPr>
        <dsp:cNvPr id="0" name=""/>
        <dsp:cNvSpPr/>
      </dsp:nvSpPr>
      <dsp:spPr>
        <a:xfrm rot="2142401">
          <a:off x="5274952" y="342572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501964" y="3420401"/>
        <a:ext cx="23895" cy="23895"/>
      </dsp:txXfrm>
    </dsp:sp>
    <dsp:sp modelId="{53F7731E-0ADC-4B40-9D76-346FC99925E9}">
      <dsp:nvSpPr>
        <dsp:cNvPr id="0" name=""/>
        <dsp:cNvSpPr/>
      </dsp:nvSpPr>
      <dsp:spPr>
        <a:xfrm>
          <a:off x="5707951" y="332926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横穿马路行人</a:t>
          </a:r>
        </a:p>
      </dsp:txBody>
      <dsp:txXfrm>
        <a:off x="5722159" y="3343474"/>
        <a:ext cx="941779" cy="456681"/>
      </dsp:txXfrm>
    </dsp:sp>
    <dsp:sp modelId="{EC5C9627-349B-416E-A4A8-EA74E259F9AB}">
      <dsp:nvSpPr>
        <dsp:cNvPr id="0" name=""/>
        <dsp:cNvSpPr/>
      </dsp:nvSpPr>
      <dsp:spPr>
        <a:xfrm rot="4080175">
          <a:off x="3637593" y="3348191"/>
          <a:ext cx="1036092" cy="13258"/>
        </a:xfrm>
        <a:custGeom>
          <a:avLst/>
          <a:gdLst/>
          <a:ahLst/>
          <a:cxnLst/>
          <a:rect l="0" t="0" r="0" b="0"/>
          <a:pathLst>
            <a:path>
              <a:moveTo>
                <a:pt x="0" y="6629"/>
              </a:moveTo>
              <a:lnTo>
                <a:pt x="1036092"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129737" y="3328918"/>
        <a:ext cx="51804" cy="51804"/>
      </dsp:txXfrm>
    </dsp:sp>
    <dsp:sp modelId="{FC9273C5-921C-4E99-8257-2BEA220EC52A}">
      <dsp:nvSpPr>
        <dsp:cNvPr id="0" name=""/>
        <dsp:cNvSpPr/>
      </dsp:nvSpPr>
      <dsp:spPr>
        <a:xfrm>
          <a:off x="4349678" y="359260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驾驶模拟实验</a:t>
          </a:r>
        </a:p>
      </dsp:txBody>
      <dsp:txXfrm>
        <a:off x="4363886" y="3606814"/>
        <a:ext cx="941779" cy="456681"/>
      </dsp:txXfrm>
    </dsp:sp>
    <dsp:sp modelId="{87349D4E-BB6E-4A3C-9A27-08A20E862576}">
      <dsp:nvSpPr>
        <dsp:cNvPr id="0" name=""/>
        <dsp:cNvSpPr/>
      </dsp:nvSpPr>
      <dsp:spPr>
        <a:xfrm rot="4309663">
          <a:off x="521129" y="4059847"/>
          <a:ext cx="1334831" cy="13258"/>
        </a:xfrm>
        <a:custGeom>
          <a:avLst/>
          <a:gdLst/>
          <a:ahLst/>
          <a:cxnLst/>
          <a:rect l="0" t="0" r="0" b="0"/>
          <a:pathLst>
            <a:path>
              <a:moveTo>
                <a:pt x="0" y="6629"/>
              </a:moveTo>
              <a:lnTo>
                <a:pt x="1334831"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55174" y="4033105"/>
        <a:ext cx="66741" cy="66741"/>
      </dsp:txXfrm>
    </dsp:sp>
    <dsp:sp modelId="{16A1508C-4A59-4CD1-80D6-C5D5E98F30DF}">
      <dsp:nvSpPr>
        <dsp:cNvPr id="0" name=""/>
        <dsp:cNvSpPr/>
      </dsp:nvSpPr>
      <dsp:spPr>
        <a:xfrm>
          <a:off x="1396695" y="4458054"/>
          <a:ext cx="2472474"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3</a:t>
          </a:r>
          <a:r>
            <a:rPr lang="zh-CN" altLang="en-US" sz="2000" kern="1200" dirty="0">
              <a:latin typeface="微软雅黑" panose="020B0503020204020204" pitchFamily="34" charset="-122"/>
              <a:ea typeface="微软雅黑" panose="020B0503020204020204" pitchFamily="34" charset="-122"/>
            </a:rPr>
            <a:t>、数据分析及结论</a:t>
          </a:r>
        </a:p>
      </dsp:txBody>
      <dsp:txXfrm>
        <a:off x="1410903" y="4472262"/>
        <a:ext cx="2444058" cy="456681"/>
      </dsp:txXfrm>
    </dsp:sp>
    <dsp:sp modelId="{B518CC00-3F5E-4D32-9BB5-54EC873981F1}">
      <dsp:nvSpPr>
        <dsp:cNvPr id="0" name=""/>
        <dsp:cNvSpPr/>
      </dsp:nvSpPr>
      <dsp:spPr>
        <a:xfrm>
          <a:off x="3869169" y="4693973"/>
          <a:ext cx="388078" cy="13258"/>
        </a:xfrm>
        <a:custGeom>
          <a:avLst/>
          <a:gdLst/>
          <a:ahLst/>
          <a:cxnLst/>
          <a:rect l="0" t="0" r="0" b="0"/>
          <a:pathLst>
            <a:path>
              <a:moveTo>
                <a:pt x="0" y="6629"/>
              </a:moveTo>
              <a:lnTo>
                <a:pt x="38807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4053507" y="4690901"/>
        <a:ext cx="19403" cy="19403"/>
      </dsp:txXfrm>
    </dsp:sp>
    <dsp:sp modelId="{42907541-FD60-4683-98CE-019A778CA130}">
      <dsp:nvSpPr>
        <dsp:cNvPr id="0" name=""/>
        <dsp:cNvSpPr/>
      </dsp:nvSpPr>
      <dsp:spPr>
        <a:xfrm>
          <a:off x="4257248" y="445805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音乐的影响</a:t>
          </a:r>
        </a:p>
      </dsp:txBody>
      <dsp:txXfrm>
        <a:off x="4271456" y="4472262"/>
        <a:ext cx="941779" cy="456681"/>
      </dsp:txXfrm>
    </dsp:sp>
    <dsp:sp modelId="{AE4D08D0-12D1-4822-85D0-356119FA4355}">
      <dsp:nvSpPr>
        <dsp:cNvPr id="0" name=""/>
        <dsp:cNvSpPr/>
      </dsp:nvSpPr>
      <dsp:spPr>
        <a:xfrm rot="18285119">
          <a:off x="5078425" y="4409219"/>
          <a:ext cx="693148" cy="13258"/>
        </a:xfrm>
        <a:custGeom>
          <a:avLst/>
          <a:gdLst/>
          <a:ahLst/>
          <a:cxnLst/>
          <a:rect l="0" t="0" r="0" b="0"/>
          <a:pathLst>
            <a:path>
              <a:moveTo>
                <a:pt x="0" y="6629"/>
              </a:moveTo>
              <a:lnTo>
                <a:pt x="693148"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7670" y="4398519"/>
        <a:ext cx="34657" cy="34657"/>
      </dsp:txXfrm>
    </dsp:sp>
    <dsp:sp modelId="{E883C135-9038-403C-BCE4-DE922683359E}">
      <dsp:nvSpPr>
        <dsp:cNvPr id="0" name=""/>
        <dsp:cNvSpPr/>
      </dsp:nvSpPr>
      <dsp:spPr>
        <a:xfrm>
          <a:off x="5622555" y="3888545"/>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车速</a:t>
          </a:r>
        </a:p>
      </dsp:txBody>
      <dsp:txXfrm>
        <a:off x="5636763" y="3902753"/>
        <a:ext cx="941779" cy="456681"/>
      </dsp:txXfrm>
    </dsp:sp>
    <dsp:sp modelId="{AA9672D4-7F79-489E-89BD-21E93DC5AF4A}">
      <dsp:nvSpPr>
        <dsp:cNvPr id="0" name=""/>
        <dsp:cNvSpPr/>
      </dsp:nvSpPr>
      <dsp:spPr>
        <a:xfrm rot="21498691">
          <a:off x="5227357" y="4688150"/>
          <a:ext cx="395283" cy="13258"/>
        </a:xfrm>
        <a:custGeom>
          <a:avLst/>
          <a:gdLst/>
          <a:ahLst/>
          <a:cxnLst/>
          <a:rect l="0" t="0" r="0" b="0"/>
          <a:pathLst>
            <a:path>
              <a:moveTo>
                <a:pt x="0" y="6629"/>
              </a:moveTo>
              <a:lnTo>
                <a:pt x="395283"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15117" y="4684897"/>
        <a:ext cx="19764" cy="19764"/>
      </dsp:txXfrm>
    </dsp:sp>
    <dsp:sp modelId="{7373C8C0-2135-40DA-89EB-DBD7CB824EF2}">
      <dsp:nvSpPr>
        <dsp:cNvPr id="0" name=""/>
        <dsp:cNvSpPr/>
      </dsp:nvSpPr>
      <dsp:spPr>
        <a:xfrm>
          <a:off x="5622555" y="4446407"/>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偏移量</a:t>
          </a:r>
        </a:p>
      </dsp:txBody>
      <dsp:txXfrm>
        <a:off x="5636763" y="4460615"/>
        <a:ext cx="941779" cy="456681"/>
      </dsp:txXfrm>
    </dsp:sp>
    <dsp:sp modelId="{DE7E0CDD-28F6-4519-9867-2CEBE55E6E1D}">
      <dsp:nvSpPr>
        <dsp:cNvPr id="0" name=""/>
        <dsp:cNvSpPr/>
      </dsp:nvSpPr>
      <dsp:spPr>
        <a:xfrm rot="3247164">
          <a:off x="5087929" y="4967081"/>
          <a:ext cx="674139" cy="13258"/>
        </a:xfrm>
        <a:custGeom>
          <a:avLst/>
          <a:gdLst/>
          <a:ahLst/>
          <a:cxnLst/>
          <a:rect l="0" t="0" r="0" b="0"/>
          <a:pathLst>
            <a:path>
              <a:moveTo>
                <a:pt x="0" y="6629"/>
              </a:moveTo>
              <a:lnTo>
                <a:pt x="67413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408145" y="4956857"/>
        <a:ext cx="33706" cy="33706"/>
      </dsp:txXfrm>
    </dsp:sp>
    <dsp:sp modelId="{20D58BD7-4302-4543-BA27-3920F2D68212}">
      <dsp:nvSpPr>
        <dsp:cNvPr id="0" name=""/>
        <dsp:cNvSpPr/>
      </dsp:nvSpPr>
      <dsp:spPr>
        <a:xfrm>
          <a:off x="5622555" y="5004269"/>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刹车频率</a:t>
          </a:r>
        </a:p>
      </dsp:txBody>
      <dsp:txXfrm>
        <a:off x="5636763" y="5018477"/>
        <a:ext cx="941779" cy="456681"/>
      </dsp:txXfrm>
    </dsp:sp>
    <dsp:sp modelId="{2D461FA0-D0FF-474F-9F6B-072DDCDB3706}">
      <dsp:nvSpPr>
        <dsp:cNvPr id="0" name=""/>
        <dsp:cNvSpPr/>
      </dsp:nvSpPr>
      <dsp:spPr>
        <a:xfrm rot="4218566">
          <a:off x="4838675" y="5246012"/>
          <a:ext cx="1172646" cy="13258"/>
        </a:xfrm>
        <a:custGeom>
          <a:avLst/>
          <a:gdLst/>
          <a:ahLst/>
          <a:cxnLst/>
          <a:rect l="0" t="0" r="0" b="0"/>
          <a:pathLst>
            <a:path>
              <a:moveTo>
                <a:pt x="0" y="6629"/>
              </a:moveTo>
              <a:lnTo>
                <a:pt x="1172646"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5395682" y="5223325"/>
        <a:ext cx="58632" cy="58632"/>
      </dsp:txXfrm>
    </dsp:sp>
    <dsp:sp modelId="{81321BF4-5D55-47B7-8F2A-FE91ACB094BA}">
      <dsp:nvSpPr>
        <dsp:cNvPr id="0" name=""/>
        <dsp:cNvSpPr/>
      </dsp:nvSpPr>
      <dsp:spPr>
        <a:xfrm>
          <a:off x="5622555" y="5562131"/>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反应时间</a:t>
          </a:r>
        </a:p>
      </dsp:txBody>
      <dsp:txXfrm>
        <a:off x="5636763" y="5576339"/>
        <a:ext cx="941779" cy="456681"/>
      </dsp:txXfrm>
    </dsp:sp>
    <dsp:sp modelId="{135D55BC-E06F-4A35-9684-9548423D9399}">
      <dsp:nvSpPr>
        <dsp:cNvPr id="0" name=""/>
        <dsp:cNvSpPr/>
      </dsp:nvSpPr>
      <dsp:spPr>
        <a:xfrm rot="19291785">
          <a:off x="6543840" y="5657877"/>
          <a:ext cx="450641" cy="13258"/>
        </a:xfrm>
        <a:custGeom>
          <a:avLst/>
          <a:gdLst/>
          <a:ahLst/>
          <a:cxnLst/>
          <a:rect l="0" t="0" r="0" b="0"/>
          <a:pathLst>
            <a:path>
              <a:moveTo>
                <a:pt x="0" y="6629"/>
              </a:moveTo>
              <a:lnTo>
                <a:pt x="450641"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894" y="5653240"/>
        <a:ext cx="22532" cy="22532"/>
      </dsp:txXfrm>
    </dsp:sp>
    <dsp:sp modelId="{1AB99260-41C5-434A-BD57-24B4D212DEB9}">
      <dsp:nvSpPr>
        <dsp:cNvPr id="0" name=""/>
        <dsp:cNvSpPr/>
      </dsp:nvSpPr>
      <dsp:spPr>
        <a:xfrm>
          <a:off x="6945571"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车辆</a:t>
          </a:r>
        </a:p>
      </dsp:txBody>
      <dsp:txXfrm>
        <a:off x="6959779" y="5295992"/>
        <a:ext cx="941779" cy="456681"/>
      </dsp:txXfrm>
    </dsp:sp>
    <dsp:sp modelId="{98211458-1BAB-4F90-BDEB-03F9E262275E}">
      <dsp:nvSpPr>
        <dsp:cNvPr id="0" name=""/>
        <dsp:cNvSpPr/>
      </dsp:nvSpPr>
      <dsp:spPr>
        <a:xfrm rot="2291228">
          <a:off x="6544718" y="5936808"/>
          <a:ext cx="448884" cy="13258"/>
        </a:xfrm>
        <a:custGeom>
          <a:avLst/>
          <a:gdLst/>
          <a:ahLst/>
          <a:cxnLst/>
          <a:rect l="0" t="0" r="0" b="0"/>
          <a:pathLst>
            <a:path>
              <a:moveTo>
                <a:pt x="0" y="6629"/>
              </a:moveTo>
              <a:lnTo>
                <a:pt x="448884"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6757938" y="5932215"/>
        <a:ext cx="22444" cy="22444"/>
      </dsp:txXfrm>
    </dsp:sp>
    <dsp:sp modelId="{A7D63FFE-34A7-4180-9917-59AB3102CDB2}">
      <dsp:nvSpPr>
        <dsp:cNvPr id="0" name=""/>
        <dsp:cNvSpPr/>
      </dsp:nvSpPr>
      <dsp:spPr>
        <a:xfrm>
          <a:off x="6945571"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行人</a:t>
          </a:r>
        </a:p>
      </dsp:txBody>
      <dsp:txXfrm>
        <a:off x="6959779" y="5853854"/>
        <a:ext cx="941779" cy="456681"/>
      </dsp:txXfrm>
    </dsp:sp>
    <dsp:sp modelId="{248FF9AA-3DA4-4FB8-A168-2A6186A99AF0}">
      <dsp:nvSpPr>
        <dsp:cNvPr id="0" name=""/>
        <dsp:cNvSpPr/>
      </dsp:nvSpPr>
      <dsp:spPr>
        <a:xfrm rot="4842246">
          <a:off x="-26799" y="4611177"/>
          <a:ext cx="2402465" cy="13258"/>
        </a:xfrm>
        <a:custGeom>
          <a:avLst/>
          <a:gdLst/>
          <a:ahLst/>
          <a:cxnLst/>
          <a:rect l="0" t="0" r="0" b="0"/>
          <a:pathLst>
            <a:path>
              <a:moveTo>
                <a:pt x="0" y="6629"/>
              </a:moveTo>
              <a:lnTo>
                <a:pt x="2402465" y="66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latin typeface="微软雅黑" panose="020B0503020204020204" pitchFamily="34" charset="-122"/>
            <a:ea typeface="微软雅黑" panose="020B0503020204020204" pitchFamily="34" charset="-122"/>
          </a:endParaRPr>
        </a:p>
      </dsp:txBody>
      <dsp:txXfrm>
        <a:off x="1114371" y="4557745"/>
        <a:ext cx="120123" cy="120123"/>
      </dsp:txXfrm>
    </dsp:sp>
    <dsp:sp modelId="{075776F3-424B-4951-85EF-1B2447EEADA0}">
      <dsp:nvSpPr>
        <dsp:cNvPr id="0" name=""/>
        <dsp:cNvSpPr/>
      </dsp:nvSpPr>
      <dsp:spPr>
        <a:xfrm>
          <a:off x="1368472" y="5560715"/>
          <a:ext cx="2116936"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微软雅黑" panose="020B0503020204020204" pitchFamily="34" charset="-122"/>
              <a:ea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rPr>
            <a:t>、建议与展望</a:t>
          </a:r>
        </a:p>
      </dsp:txBody>
      <dsp:txXfrm>
        <a:off x="1382680" y="5574923"/>
        <a:ext cx="2088520" cy="456681"/>
      </dsp:txXfrm>
    </dsp:sp>
    <dsp:sp modelId="{AE84BCFA-282A-4132-BAED-A8296599075A}">
      <dsp:nvSpPr>
        <dsp:cNvPr id="0" name=""/>
        <dsp:cNvSpPr/>
      </dsp:nvSpPr>
      <dsp:spPr>
        <a:xfrm rot="19457599">
          <a:off x="3440488" y="5657169"/>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651850"/>
        <a:ext cx="23895" cy="23895"/>
      </dsp:txXfrm>
    </dsp:sp>
    <dsp:sp modelId="{A3091146-04D4-488B-84AB-9999938254DC}">
      <dsp:nvSpPr>
        <dsp:cNvPr id="0" name=""/>
        <dsp:cNvSpPr/>
      </dsp:nvSpPr>
      <dsp:spPr>
        <a:xfrm>
          <a:off x="3873487" y="5281784"/>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新手驾驶人</a:t>
          </a:r>
        </a:p>
      </dsp:txBody>
      <dsp:txXfrm>
        <a:off x="3887695" y="5295992"/>
        <a:ext cx="941779" cy="456681"/>
      </dsp:txXfrm>
    </dsp:sp>
    <dsp:sp modelId="{B7594924-81E2-45D9-AE49-CA0EF14A46BB}">
      <dsp:nvSpPr>
        <dsp:cNvPr id="0" name=""/>
        <dsp:cNvSpPr/>
      </dsp:nvSpPr>
      <dsp:spPr>
        <a:xfrm rot="2142401">
          <a:off x="3440488" y="5936100"/>
          <a:ext cx="477919" cy="13258"/>
        </a:xfrm>
        <a:custGeom>
          <a:avLst/>
          <a:gdLst/>
          <a:ahLst/>
          <a:cxnLst/>
          <a:rect l="0" t="0" r="0" b="0"/>
          <a:pathLst>
            <a:path>
              <a:moveTo>
                <a:pt x="0" y="6629"/>
              </a:moveTo>
              <a:lnTo>
                <a:pt x="477919" y="66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7500" y="5930781"/>
        <a:ext cx="23895" cy="23895"/>
      </dsp:txXfrm>
    </dsp:sp>
    <dsp:sp modelId="{F3BC76E3-18CF-4BBF-8273-B0ABC59F78A5}">
      <dsp:nvSpPr>
        <dsp:cNvPr id="0" name=""/>
        <dsp:cNvSpPr/>
      </dsp:nvSpPr>
      <dsp:spPr>
        <a:xfrm>
          <a:off x="3873487" y="5839646"/>
          <a:ext cx="970195" cy="48509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进一步实验</a:t>
          </a:r>
        </a:p>
      </dsp:txBody>
      <dsp:txXfrm>
        <a:off x="3887695" y="5853854"/>
        <a:ext cx="941779" cy="4566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FC520-B601-2148-876B-009DD977CB72}" type="datetimeFigureOut">
              <a:rPr kumimoji="1" lang="zh-CN" altLang="en-US" smtClean="0"/>
              <a:t>2021/12/5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55C49-7AB4-BB4D-BFDF-6A908836B908}" type="slidenum">
              <a:rPr kumimoji="1" lang="zh-CN" altLang="en-US" smtClean="0"/>
              <a:t>‹#›</a:t>
            </a:fld>
            <a:endParaRPr kumimoji="1" lang="zh-CN" altLang="en-US"/>
          </a:p>
        </p:txBody>
      </p:sp>
    </p:spTree>
    <p:extLst>
      <p:ext uri="{BB962C8B-B14F-4D97-AF65-F5344CB8AC3E}">
        <p14:creationId xmlns:p14="http://schemas.microsoft.com/office/powerpoint/2010/main" val="1968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实验场景为八个路段，第一个路段播放无关音乐，同时要求被试熟悉油门、刹车、方向盘的效果与感受，后七段路分别播放随机顺序的七种音乐。</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9</a:t>
            </a:fld>
            <a:endParaRPr kumimoji="1" lang="zh-CN" altLang="en-US"/>
          </a:p>
        </p:txBody>
      </p:sp>
    </p:spTree>
    <p:extLst>
      <p:ext uri="{BB962C8B-B14F-4D97-AF65-F5344CB8AC3E}">
        <p14:creationId xmlns:p14="http://schemas.microsoft.com/office/powerpoint/2010/main" val="207446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最后看音乐对对突然横穿马路行人的反应时间的影响：</a:t>
            </a:r>
          </a:p>
          <a:p>
            <a:endParaRPr lang="zh-CN" altLang="en-US" dirty="0"/>
          </a:p>
          <a:p>
            <a:r>
              <a:rPr lang="en-US" altLang="zh-CN" dirty="0"/>
              <a:t>- </a:t>
            </a:r>
            <a:r>
              <a:rPr lang="zh-CN" altLang="en-US" dirty="0"/>
              <a:t>音乐使得对行人反应速度变快；</a:t>
            </a:r>
          </a:p>
          <a:p>
            <a:r>
              <a:rPr lang="en-US" altLang="zh-CN" dirty="0"/>
              <a:t>- </a:t>
            </a:r>
            <a:r>
              <a:rPr lang="zh-CN" altLang="en-US" dirty="0"/>
              <a:t>音量越大影响越显著</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26</a:t>
            </a:fld>
            <a:endParaRPr kumimoji="1" lang="zh-CN" altLang="en-US"/>
          </a:p>
        </p:txBody>
      </p:sp>
    </p:spTree>
    <p:extLst>
      <p:ext uri="{BB962C8B-B14F-4D97-AF65-F5344CB8AC3E}">
        <p14:creationId xmlns:p14="http://schemas.microsoft.com/office/powerpoint/2010/main" val="4048299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综上所述，我们得出结论：</a:t>
            </a:r>
            <a:endParaRPr lang="en-US" altLang="zh-CN" dirty="0"/>
          </a:p>
          <a:p>
            <a:r>
              <a:rPr lang="en-US" altLang="zh-CN" dirty="0"/>
              <a:t>	</a:t>
            </a:r>
            <a:r>
              <a:rPr lang="zh-CN" altLang="en-US" dirty="0"/>
              <a:t>因此</a:t>
            </a:r>
            <a:r>
              <a:rPr lang="en-US" altLang="zh-CN" dirty="0"/>
              <a:t>\</a:t>
            </a:r>
            <a:r>
              <a:rPr lang="zh-CN" altLang="en-US" dirty="0"/>
              <a:t>翻页</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27</a:t>
            </a:fld>
            <a:endParaRPr kumimoji="1" lang="zh-CN" altLang="en-US"/>
          </a:p>
        </p:txBody>
      </p:sp>
    </p:spTree>
    <p:extLst>
      <p:ext uri="{BB962C8B-B14F-4D97-AF65-F5344CB8AC3E}">
        <p14:creationId xmlns:p14="http://schemas.microsoft.com/office/powerpoint/2010/main" val="38578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综上所述，我们得出结论：</a:t>
            </a:r>
            <a:endParaRPr lang="en-US" altLang="zh-CN" dirty="0"/>
          </a:p>
          <a:p>
            <a:r>
              <a:rPr lang="en-US" altLang="zh-CN" dirty="0"/>
              <a:t>	</a:t>
            </a:r>
            <a:r>
              <a:rPr lang="zh-CN" altLang="en-US" dirty="0"/>
              <a:t>因此</a:t>
            </a:r>
            <a:r>
              <a:rPr lang="en-US" altLang="zh-CN" dirty="0"/>
              <a:t>\</a:t>
            </a:r>
            <a:r>
              <a:rPr lang="zh-CN" altLang="en-US" dirty="0"/>
              <a:t>翻页</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29</a:t>
            </a:fld>
            <a:endParaRPr kumimoji="1" lang="zh-CN" altLang="en-US"/>
          </a:p>
        </p:txBody>
      </p:sp>
    </p:spTree>
    <p:extLst>
      <p:ext uri="{BB962C8B-B14F-4D97-AF65-F5344CB8AC3E}">
        <p14:creationId xmlns:p14="http://schemas.microsoft.com/office/powerpoint/2010/main" val="29910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综上所述，我们得出结论：</a:t>
            </a:r>
            <a:endParaRPr lang="en-US" altLang="zh-CN" dirty="0"/>
          </a:p>
          <a:p>
            <a:r>
              <a:rPr lang="en-US" altLang="zh-CN" dirty="0"/>
              <a:t>	</a:t>
            </a:r>
            <a:r>
              <a:rPr lang="zh-CN" altLang="en-US" dirty="0"/>
              <a:t>因此</a:t>
            </a:r>
            <a:r>
              <a:rPr lang="en-US" altLang="zh-CN" dirty="0"/>
              <a:t>\</a:t>
            </a:r>
            <a:r>
              <a:rPr lang="zh-CN" altLang="en-US" dirty="0"/>
              <a:t>翻页</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30</a:t>
            </a:fld>
            <a:endParaRPr kumimoji="1" lang="zh-CN" altLang="en-US"/>
          </a:p>
        </p:txBody>
      </p:sp>
    </p:spTree>
    <p:extLst>
      <p:ext uri="{BB962C8B-B14F-4D97-AF65-F5344CB8AC3E}">
        <p14:creationId xmlns:p14="http://schemas.microsoft.com/office/powerpoint/2010/main" val="275872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将各被试各段的平均车速与所在路段音乐的关系曲线给出，发现</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音乐使得驾驶速度降低；</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低音量音乐效果更加显著；</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陌生语言歌曲的音量对影响效果小</a:t>
            </a:r>
          </a:p>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32</a:t>
            </a:fld>
            <a:endParaRPr kumimoji="1" lang="zh-CN" altLang="en-US"/>
          </a:p>
        </p:txBody>
      </p:sp>
    </p:spTree>
    <p:extLst>
      <p:ext uri="{BB962C8B-B14F-4D97-AF65-F5344CB8AC3E}">
        <p14:creationId xmlns:p14="http://schemas.microsoft.com/office/powerpoint/2010/main" val="665434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将各被试各段的车速成功控制比例与所在路段音乐的关系曲线给出，发现</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音乐使得速度控制能力降低；</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低音量音乐效果更加显著；</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大音量的纯音乐影响较小</a:t>
            </a:r>
          </a:p>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33</a:t>
            </a:fld>
            <a:endParaRPr kumimoji="1" lang="zh-CN" altLang="en-US"/>
          </a:p>
        </p:txBody>
      </p:sp>
    </p:spTree>
    <p:extLst>
      <p:ext uri="{BB962C8B-B14F-4D97-AF65-F5344CB8AC3E}">
        <p14:creationId xmlns:p14="http://schemas.microsoft.com/office/powerpoint/2010/main" val="373766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观察音乐对车道偏移量的影响，可以发现：</a:t>
            </a:r>
          </a:p>
          <a:p>
            <a:endParaRPr lang="zh-CN" altLang="en-US" dirty="0"/>
          </a:p>
          <a:p>
            <a:r>
              <a:rPr lang="en-US" altLang="zh-CN" dirty="0"/>
              <a:t>- </a:t>
            </a:r>
            <a:r>
              <a:rPr lang="zh-CN" altLang="en-US" dirty="0"/>
              <a:t>大音量陌生语言干扰了横向控制能力；</a:t>
            </a:r>
          </a:p>
          <a:p>
            <a:r>
              <a:rPr lang="en-US" altLang="zh-CN" dirty="0"/>
              <a:t>- </a:t>
            </a:r>
            <a:r>
              <a:rPr lang="zh-CN" altLang="en-US" dirty="0"/>
              <a:t>低音量纯音乐几乎无影响；</a:t>
            </a:r>
          </a:p>
          <a:p>
            <a:r>
              <a:rPr lang="en-US" altLang="zh-CN" dirty="0"/>
              <a:t>- </a:t>
            </a:r>
            <a:r>
              <a:rPr lang="zh-CN" altLang="en-US" dirty="0"/>
              <a:t>其他音乐提高了偏移控制能力</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34</a:t>
            </a:fld>
            <a:endParaRPr kumimoji="1" lang="zh-CN" altLang="en-US"/>
          </a:p>
        </p:txBody>
      </p:sp>
    </p:spTree>
    <p:extLst>
      <p:ext uri="{BB962C8B-B14F-4D97-AF65-F5344CB8AC3E}">
        <p14:creationId xmlns:p14="http://schemas.microsoft.com/office/powerpoint/2010/main" val="73188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再来看音乐对刹车频率的影响，可以发现：</a:t>
            </a:r>
          </a:p>
          <a:p>
            <a:endParaRPr lang="zh-CN" altLang="en-US" dirty="0"/>
          </a:p>
          <a:p>
            <a:r>
              <a:rPr lang="en-US" altLang="zh-CN" dirty="0"/>
              <a:t>- </a:t>
            </a:r>
            <a:r>
              <a:rPr lang="zh-CN" altLang="en-US" dirty="0"/>
              <a:t>音乐加了刹车频率；</a:t>
            </a:r>
          </a:p>
          <a:p>
            <a:r>
              <a:rPr lang="en-US" altLang="zh-CN" dirty="0"/>
              <a:t>- </a:t>
            </a:r>
            <a:r>
              <a:rPr lang="zh-CN" altLang="en-US" dirty="0"/>
              <a:t>陌生语言歌曲影响较小；</a:t>
            </a:r>
          </a:p>
          <a:p>
            <a:r>
              <a:rPr lang="en-US" altLang="zh-CN" dirty="0"/>
              <a:t>- </a:t>
            </a:r>
            <a:r>
              <a:rPr lang="zh-CN" altLang="en-US" dirty="0"/>
              <a:t>陌生语言歌曲的音量对影响效果小</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35</a:t>
            </a:fld>
            <a:endParaRPr kumimoji="1" lang="zh-CN" altLang="en-US"/>
          </a:p>
        </p:txBody>
      </p:sp>
    </p:spTree>
    <p:extLst>
      <p:ext uri="{BB962C8B-B14F-4D97-AF65-F5344CB8AC3E}">
        <p14:creationId xmlns:p14="http://schemas.microsoft.com/office/powerpoint/2010/main" val="44393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再看音乐对对闯红灯车辆的反应时间的影响：</a:t>
            </a:r>
          </a:p>
          <a:p>
            <a:endParaRPr lang="zh-CN" altLang="en-US" dirty="0"/>
          </a:p>
          <a:p>
            <a:r>
              <a:rPr lang="en-US" altLang="zh-CN" dirty="0"/>
              <a:t>- </a:t>
            </a:r>
            <a:r>
              <a:rPr lang="zh-CN" altLang="en-US" dirty="0"/>
              <a:t>总体上，音乐使得反应时间增加（即降低反应能力）；</a:t>
            </a:r>
          </a:p>
          <a:p>
            <a:r>
              <a:rPr lang="en-US" altLang="zh-CN" dirty="0"/>
              <a:t>- </a:t>
            </a:r>
            <a:r>
              <a:rPr lang="zh-CN" altLang="en-US" dirty="0"/>
              <a:t>但语言和音量的影响无规律可循</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36</a:t>
            </a:fld>
            <a:endParaRPr kumimoji="1" lang="zh-CN" altLang="en-US"/>
          </a:p>
        </p:txBody>
      </p:sp>
    </p:spTree>
    <p:extLst>
      <p:ext uri="{BB962C8B-B14F-4D97-AF65-F5344CB8AC3E}">
        <p14:creationId xmlns:p14="http://schemas.microsoft.com/office/powerpoint/2010/main" val="3680077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最后看音乐对对突然横穿马路行人的反应时间的影响：</a:t>
            </a:r>
          </a:p>
          <a:p>
            <a:endParaRPr lang="zh-CN" altLang="en-US" dirty="0"/>
          </a:p>
          <a:p>
            <a:r>
              <a:rPr lang="en-US" altLang="zh-CN" dirty="0"/>
              <a:t>- </a:t>
            </a:r>
            <a:r>
              <a:rPr lang="zh-CN" altLang="en-US" dirty="0"/>
              <a:t>音乐使得对行人反应速度变快；</a:t>
            </a:r>
          </a:p>
          <a:p>
            <a:r>
              <a:rPr lang="en-US" altLang="zh-CN" dirty="0"/>
              <a:t>- </a:t>
            </a:r>
            <a:r>
              <a:rPr lang="zh-CN" altLang="en-US" dirty="0"/>
              <a:t>音量越大影响越显著</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37</a:t>
            </a:fld>
            <a:endParaRPr kumimoji="1" lang="zh-CN" altLang="en-US"/>
          </a:p>
        </p:txBody>
      </p:sp>
    </p:spTree>
    <p:extLst>
      <p:ext uri="{BB962C8B-B14F-4D97-AF65-F5344CB8AC3E}">
        <p14:creationId xmlns:p14="http://schemas.microsoft.com/office/powerpoint/2010/main" val="186857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在实验过程中，驾驶人将遇到闯红灯车辆和横穿马路行人两种突发情况，我们采集并计算他们的反应时间、反应距离等数据。</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11</a:t>
            </a:fld>
            <a:endParaRPr kumimoji="1" lang="zh-CN" altLang="en-US"/>
          </a:p>
        </p:txBody>
      </p:sp>
    </p:spTree>
    <p:extLst>
      <p:ext uri="{BB962C8B-B14F-4D97-AF65-F5344CB8AC3E}">
        <p14:creationId xmlns:p14="http://schemas.microsoft.com/office/powerpoint/2010/main" val="253811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我们使用眼动仪判断驾驶人的紧张或专注程度以及对突发情况的反应时间</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16</a:t>
            </a:fld>
            <a:endParaRPr kumimoji="1" lang="zh-CN" altLang="en-US"/>
          </a:p>
        </p:txBody>
      </p:sp>
    </p:spTree>
    <p:extLst>
      <p:ext uri="{BB962C8B-B14F-4D97-AF65-F5344CB8AC3E}">
        <p14:creationId xmlns:p14="http://schemas.microsoft.com/office/powerpoint/2010/main" val="305002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从任取的实验路段</a:t>
            </a:r>
            <a:r>
              <a:rPr lang="en-US" altLang="zh-CN" dirty="0"/>
              <a:t>5</a:t>
            </a:r>
            <a:r>
              <a:rPr lang="zh-CN" altLang="en-US" dirty="0"/>
              <a:t>的各被试速度</a:t>
            </a:r>
            <a:r>
              <a:rPr lang="en-US" altLang="zh-CN" dirty="0"/>
              <a:t>-</a:t>
            </a:r>
            <a:r>
              <a:rPr lang="zh-CN" altLang="en-US" dirty="0"/>
              <a:t>位移曲线来看，大多数曲线形态相似，说明驾驶人具有相同行为，突发事件设计有效</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20</a:t>
            </a:fld>
            <a:endParaRPr kumimoji="1" lang="zh-CN" altLang="en-US"/>
          </a:p>
        </p:txBody>
      </p:sp>
    </p:spTree>
    <p:extLst>
      <p:ext uri="{BB962C8B-B14F-4D97-AF65-F5344CB8AC3E}">
        <p14:creationId xmlns:p14="http://schemas.microsoft.com/office/powerpoint/2010/main" val="725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将各被试各段的平均车速与所在路段音乐的关系曲线给出，发现</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音乐使得驾驶速度降低；</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低音量音乐效果更加显著；</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陌生语言歌曲的音量对影响效果小</a:t>
            </a:r>
          </a:p>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21</a:t>
            </a:fld>
            <a:endParaRPr kumimoji="1" lang="zh-CN" altLang="en-US"/>
          </a:p>
        </p:txBody>
      </p:sp>
    </p:spTree>
    <p:extLst>
      <p:ext uri="{BB962C8B-B14F-4D97-AF65-F5344CB8AC3E}">
        <p14:creationId xmlns:p14="http://schemas.microsoft.com/office/powerpoint/2010/main" val="419274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将各被试各段的车速成功控制比例与所在路段音乐的关系曲线给出，发现</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音乐使得速度控制能力降低；</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低音量音乐效果更加显著；</a:t>
            </a: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大音量的纯音乐影响较小</a:t>
            </a:r>
          </a:p>
          <a:p>
            <a:endParaRPr lang="zh-CN" altLang="en-US" dirty="0"/>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22</a:t>
            </a:fld>
            <a:endParaRPr kumimoji="1" lang="zh-CN" altLang="en-US"/>
          </a:p>
        </p:txBody>
      </p:sp>
    </p:spTree>
    <p:extLst>
      <p:ext uri="{BB962C8B-B14F-4D97-AF65-F5344CB8AC3E}">
        <p14:creationId xmlns:p14="http://schemas.microsoft.com/office/powerpoint/2010/main" val="36327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观察音乐对车道偏移量的影响，可以发现：</a:t>
            </a:r>
          </a:p>
          <a:p>
            <a:endParaRPr lang="zh-CN" altLang="en-US" dirty="0"/>
          </a:p>
          <a:p>
            <a:r>
              <a:rPr lang="en-US" altLang="zh-CN" dirty="0"/>
              <a:t>- </a:t>
            </a:r>
            <a:r>
              <a:rPr lang="zh-CN" altLang="en-US" dirty="0"/>
              <a:t>大音量陌生语言干扰了横向控制能力；</a:t>
            </a:r>
          </a:p>
          <a:p>
            <a:r>
              <a:rPr lang="en-US" altLang="zh-CN" dirty="0"/>
              <a:t>- </a:t>
            </a:r>
            <a:r>
              <a:rPr lang="zh-CN" altLang="en-US" dirty="0"/>
              <a:t>低音量纯音乐几乎无影响；</a:t>
            </a:r>
          </a:p>
          <a:p>
            <a:r>
              <a:rPr lang="en-US" altLang="zh-CN" dirty="0"/>
              <a:t>- </a:t>
            </a:r>
            <a:r>
              <a:rPr lang="zh-CN" altLang="en-US" dirty="0"/>
              <a:t>其他音乐提高了偏移控制能力</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23</a:t>
            </a:fld>
            <a:endParaRPr kumimoji="1" lang="zh-CN" altLang="en-US"/>
          </a:p>
        </p:txBody>
      </p:sp>
    </p:spTree>
    <p:extLst>
      <p:ext uri="{BB962C8B-B14F-4D97-AF65-F5344CB8AC3E}">
        <p14:creationId xmlns:p14="http://schemas.microsoft.com/office/powerpoint/2010/main" val="100361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再来看音乐对刹车频率的影响，可以发现：</a:t>
            </a:r>
          </a:p>
          <a:p>
            <a:endParaRPr lang="zh-CN" altLang="en-US" dirty="0"/>
          </a:p>
          <a:p>
            <a:r>
              <a:rPr lang="en-US" altLang="zh-CN" dirty="0"/>
              <a:t>- </a:t>
            </a:r>
            <a:r>
              <a:rPr lang="zh-CN" altLang="en-US" dirty="0"/>
              <a:t>音乐加了刹车频率；</a:t>
            </a:r>
          </a:p>
          <a:p>
            <a:r>
              <a:rPr lang="en-US" altLang="zh-CN" dirty="0"/>
              <a:t>- </a:t>
            </a:r>
            <a:r>
              <a:rPr lang="zh-CN" altLang="en-US" dirty="0"/>
              <a:t>陌生语言歌曲影响较小；</a:t>
            </a:r>
          </a:p>
          <a:p>
            <a:r>
              <a:rPr lang="en-US" altLang="zh-CN" dirty="0"/>
              <a:t>- </a:t>
            </a:r>
            <a:r>
              <a:rPr lang="zh-CN" altLang="en-US" dirty="0"/>
              <a:t>陌生语言歌曲的音量对影响效果小</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24</a:t>
            </a:fld>
            <a:endParaRPr kumimoji="1" lang="zh-CN" altLang="en-US"/>
          </a:p>
        </p:txBody>
      </p:sp>
    </p:spTree>
    <p:extLst>
      <p:ext uri="{BB962C8B-B14F-4D97-AF65-F5344CB8AC3E}">
        <p14:creationId xmlns:p14="http://schemas.microsoft.com/office/powerpoint/2010/main" val="2362624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再看音乐对对闯红灯车辆的反应时间的影响：</a:t>
            </a:r>
          </a:p>
          <a:p>
            <a:endParaRPr lang="zh-CN" altLang="en-US" dirty="0"/>
          </a:p>
          <a:p>
            <a:r>
              <a:rPr lang="en-US" altLang="zh-CN" dirty="0"/>
              <a:t>- </a:t>
            </a:r>
            <a:r>
              <a:rPr lang="zh-CN" altLang="en-US" dirty="0"/>
              <a:t>总体上，音乐使得反应时间增加（即降低反应能力）；</a:t>
            </a:r>
          </a:p>
          <a:p>
            <a:r>
              <a:rPr lang="en-US" altLang="zh-CN" dirty="0"/>
              <a:t>- </a:t>
            </a:r>
            <a:r>
              <a:rPr lang="zh-CN" altLang="en-US" dirty="0"/>
              <a:t>但语言和音量的影响无规律可循</a:t>
            </a:r>
          </a:p>
        </p:txBody>
      </p:sp>
      <p:sp>
        <p:nvSpPr>
          <p:cNvPr id="4" name="灯片编号占位符 3"/>
          <p:cNvSpPr>
            <a:spLocks noGrp="1"/>
          </p:cNvSpPr>
          <p:nvPr>
            <p:ph type="sldNum" sz="quarter" idx="5"/>
          </p:nvPr>
        </p:nvSpPr>
        <p:spPr/>
        <p:txBody>
          <a:bodyPr/>
          <a:lstStyle/>
          <a:p>
            <a:fld id="{60355C49-7AB4-BB4D-BFDF-6A908836B908}" type="slidenum">
              <a:rPr kumimoji="1" lang="zh-CN" altLang="en-US" smtClean="0"/>
              <a:t>25</a:t>
            </a:fld>
            <a:endParaRPr kumimoji="1" lang="zh-CN" altLang="en-US"/>
          </a:p>
        </p:txBody>
      </p:sp>
    </p:spTree>
    <p:extLst>
      <p:ext uri="{BB962C8B-B14F-4D97-AF65-F5344CB8AC3E}">
        <p14:creationId xmlns:p14="http://schemas.microsoft.com/office/powerpoint/2010/main" val="1201507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1264" y="3888699"/>
            <a:ext cx="5799600" cy="406400"/>
          </a:xfrm>
        </p:spPr>
        <p:txBody>
          <a:bodyPr anchor="ctr" anchorCtr="0">
            <a:noAutofit/>
          </a:bodyPr>
          <a:lstStyle>
            <a:lvl1pPr marL="0" indent="0" algn="l">
              <a:buNone/>
              <a:defRPr kumimoji="1" lang="zh-CN" altLang="en-US" sz="2000" kern="1200" dirty="0">
                <a:solidFill>
                  <a:schemeClr val="bg1"/>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hidden="1">
            <a:extLst>
              <a:ext uri="{FF2B5EF4-FFF2-40B4-BE49-F238E27FC236}">
                <a16:creationId xmlns:a16="http://schemas.microsoft.com/office/drawing/2014/main" id="{1C62AEFA-B7FC-1E42-AACE-DE44E274717C}"/>
              </a:ext>
            </a:extLst>
          </p:cNvPr>
          <p:cNvSpPr>
            <a:spLocks noGrp="1"/>
          </p:cNvSpPr>
          <p:nvPr>
            <p:ph type="dt" sz="half" idx="10"/>
          </p:nvPr>
        </p:nvSpPr>
        <p:spPr/>
        <p:txBody>
          <a:bodyPr/>
          <a:lstStyle/>
          <a:p>
            <a:fld id="{19771DE0-BBBC-4E64-9817-D16E02289868}" type="datetime2">
              <a:rPr kumimoji="1" lang="zh-CN" altLang="en-US" smtClean="0"/>
              <a:t>2021年12月5日</a:t>
            </a:fld>
            <a:endParaRPr kumimoji="1" lang="zh-CN" altLang="en-US"/>
          </a:p>
        </p:txBody>
      </p:sp>
      <p:sp>
        <p:nvSpPr>
          <p:cNvPr id="5" name="页脚占位符 4" hidden="1">
            <a:extLst>
              <a:ext uri="{FF2B5EF4-FFF2-40B4-BE49-F238E27FC236}">
                <a16:creationId xmlns:a16="http://schemas.microsoft.com/office/drawing/2014/main" id="{FFF6C402-0F77-4743-81E1-C5262B7D2004}"/>
              </a:ext>
            </a:extLst>
          </p:cNvPr>
          <p:cNvSpPr>
            <a:spLocks noGrp="1"/>
          </p:cNvSpPr>
          <p:nvPr>
            <p:ph type="ftr" sz="quarter" idx="11"/>
          </p:nvPr>
        </p:nvSpPr>
        <p:spPr/>
        <p:txBody>
          <a:bodyPr/>
          <a:lstStyle/>
          <a:p>
            <a:endParaRPr kumimoji="1" lang="zh-CN" altLang="en-US"/>
          </a:p>
        </p:txBody>
      </p:sp>
      <p:sp>
        <p:nvSpPr>
          <p:cNvPr id="6" name="灯片编号占位符 5" hidden="1">
            <a:extLst>
              <a:ext uri="{FF2B5EF4-FFF2-40B4-BE49-F238E27FC236}">
                <a16:creationId xmlns:a16="http://schemas.microsoft.com/office/drawing/2014/main" id="{79B57F36-6C7E-7642-B919-57159B170430}"/>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pic>
        <p:nvPicPr>
          <p:cNvPr id="8" name="doubleline">
            <a:extLst>
              <a:ext uri="{FF2B5EF4-FFF2-40B4-BE49-F238E27FC236}">
                <a16:creationId xmlns:a16="http://schemas.microsoft.com/office/drawing/2014/main" id="{5C802FD5-865A-4DDF-8BAE-F30523E39BF2}"/>
              </a:ext>
            </a:extLst>
          </p:cNvPr>
          <p:cNvPicPr>
            <a:picLocks noChangeAspect="1"/>
          </p:cNvPicPr>
          <p:nvPr userDrawn="1"/>
        </p:nvPicPr>
        <p:blipFill>
          <a:blip r:embed="rId3"/>
          <a:stretch>
            <a:fillRect/>
          </a:stretch>
        </p:blipFill>
        <p:spPr>
          <a:xfrm>
            <a:off x="1441264" y="3888699"/>
            <a:ext cx="5799600" cy="406400"/>
          </a:xfrm>
          <a:prstGeom prst="rect">
            <a:avLst/>
          </a:prstGeom>
        </p:spPr>
      </p:pic>
      <p:pic>
        <p:nvPicPr>
          <p:cNvPr id="10" name="triangle">
            <a:extLst>
              <a:ext uri="{FF2B5EF4-FFF2-40B4-BE49-F238E27FC236}">
                <a16:creationId xmlns:a16="http://schemas.microsoft.com/office/drawing/2014/main" id="{24DD6F4E-BB03-414F-B4F7-A0C0A440B196}"/>
              </a:ext>
            </a:extLst>
          </p:cNvPr>
          <p:cNvPicPr>
            <a:picLocks noChangeAspect="1"/>
          </p:cNvPicPr>
          <p:nvPr userDrawn="1"/>
        </p:nvPicPr>
        <p:blipFill>
          <a:blip r:embed="rId4">
            <a:alphaModFix amt="86000"/>
          </a:blip>
          <a:srcRect/>
          <a:stretch/>
        </p:blipFill>
        <p:spPr>
          <a:xfrm>
            <a:off x="882464" y="2721679"/>
            <a:ext cx="558800" cy="368300"/>
          </a:xfrm>
          <a:prstGeom prst="rect">
            <a:avLst/>
          </a:prstGeom>
          <a:effectLst>
            <a:outerShdw sx="1000" sy="1000" algn="ctr" rotWithShape="0">
              <a:srgbClr val="000000"/>
            </a:outerShdw>
          </a:effectLst>
        </p:spPr>
      </p:pic>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1264" y="2565345"/>
            <a:ext cx="5799600" cy="1324800"/>
          </a:xfrm>
        </p:spPr>
        <p:txBody>
          <a:bodyPr anchor="ctr" anchorCtr="0">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4000" b="1" kern="1200"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dirty="0"/>
              <a:t>单击此处编辑母版标题</a:t>
            </a:r>
            <a:br>
              <a:rPr kumimoji="1" lang="en-US" altLang="zh-CN" dirty="0"/>
            </a:br>
            <a:r>
              <a:rPr kumimoji="1" lang="zh-CN" altLang="en-US" sz="4000" b="1" dirty="0">
                <a:solidFill>
                  <a:schemeClr val="bg1"/>
                </a:solidFill>
                <a:latin typeface="Microsoft YaHei" panose="020B0503020204020204" pitchFamily="34" charset="-122"/>
                <a:ea typeface="Microsoft YaHei" panose="020B0503020204020204" pitchFamily="34" charset="-122"/>
              </a:rPr>
              <a:t>尽量回车保证标题为两行</a:t>
            </a:r>
            <a:endParaRPr kumimoji="1" lang="zh-CN" altLang="en-US" dirty="0"/>
          </a:p>
        </p:txBody>
      </p:sp>
    </p:spTree>
    <p:extLst>
      <p:ext uri="{BB962C8B-B14F-4D97-AF65-F5344CB8AC3E}">
        <p14:creationId xmlns:p14="http://schemas.microsoft.com/office/powerpoint/2010/main" val="3097292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3_节标题">
    <p:bg>
      <p:bgPr>
        <a:solidFill>
          <a:schemeClr val="bg1"/>
        </a:solidFill>
        <a:effectLst/>
      </p:bgPr>
    </p:bg>
    <p:spTree>
      <p:nvGrpSpPr>
        <p:cNvPr id="1" name=""/>
        <p:cNvGrpSpPr/>
        <p:nvPr/>
      </p:nvGrpSpPr>
      <p:grpSpPr>
        <a:xfrm>
          <a:off x="0" y="0"/>
          <a:ext cx="0" cy="0"/>
          <a:chOff x="0" y="0"/>
          <a:chExt cx="0" cy="0"/>
        </a:xfrm>
      </p:grpSpPr>
      <p:pic>
        <p:nvPicPr>
          <p:cNvPr id="10" name="图片 9" descr="图片包含 桌子, 食物, 建筑, 前&#10;&#10;描述已自动生成">
            <a:extLst>
              <a:ext uri="{FF2B5EF4-FFF2-40B4-BE49-F238E27FC236}">
                <a16:creationId xmlns:a16="http://schemas.microsoft.com/office/drawing/2014/main" id="{EE328450-696E-44A7-AD54-BB307068CE88}"/>
              </a:ext>
            </a:extLst>
          </p:cNvPr>
          <p:cNvPicPr>
            <a:picLocks noChangeAspect="1"/>
          </p:cNvPicPr>
          <p:nvPr userDrawn="1"/>
        </p:nvPicPr>
        <p:blipFill>
          <a:blip r:embed="rId2"/>
          <a:stretch>
            <a:fillRect/>
          </a:stretch>
        </p:blipFill>
        <p:spPr>
          <a:xfrm>
            <a:off x="306" y="0"/>
            <a:ext cx="12191388"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3</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421683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0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838200" y="658812"/>
            <a:ext cx="8564880"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65860" y="1363981"/>
            <a:ext cx="9791700" cy="453390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3B8E3BED-CFA2-43F1-ACC4-0B9427FDDDA8}" type="datetime2">
              <a:rPr kumimoji="1" lang="zh-CN" altLang="en-US" smtClean="0"/>
              <a:t>2021年12月5日</a:t>
            </a:fld>
            <a:endParaRPr kumimoji="1" lang="zh-CN" altLang="en-US"/>
          </a:p>
        </p:txBody>
      </p:sp>
      <p:pic>
        <p:nvPicPr>
          <p:cNvPr id="8" name="图片 7">
            <a:extLst>
              <a:ext uri="{FF2B5EF4-FFF2-40B4-BE49-F238E27FC236}">
                <a16:creationId xmlns:a16="http://schemas.microsoft.com/office/drawing/2014/main" id="{590619E0-58A2-423F-8230-8E1FF159016E}"/>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9D912DAF-931C-4ECD-ADDD-BBB18C01FD6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859845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p:nvPr>
        </p:nvSpPr>
        <p:spPr>
          <a:xfrm>
            <a:off x="1127760" y="1463041"/>
            <a:ext cx="6065520" cy="443484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3312914D-A4E7-4BFC-AD2A-1529866DF0EE}" type="datetime2">
              <a:rPr kumimoji="1" lang="zh-CN" altLang="en-US" smtClean="0"/>
              <a:t>2021年12月5日</a:t>
            </a:fld>
            <a:endParaRPr kumimoji="1" lang="zh-CN" altLang="en-US"/>
          </a:p>
        </p:txBody>
      </p:sp>
      <p:pic>
        <p:nvPicPr>
          <p:cNvPr id="8" name="图片 7">
            <a:extLst>
              <a:ext uri="{FF2B5EF4-FFF2-40B4-BE49-F238E27FC236}">
                <a16:creationId xmlns:a16="http://schemas.microsoft.com/office/drawing/2014/main" id="{BA08D683-EDED-4CCB-8BC8-884F81465B26}"/>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9" name="灯片编号占位符 5">
            <a:extLst>
              <a:ext uri="{FF2B5EF4-FFF2-40B4-BE49-F238E27FC236}">
                <a16:creationId xmlns:a16="http://schemas.microsoft.com/office/drawing/2014/main" id="{2B3AADA2-5F90-4750-8C96-6BE32998E63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0" name="标题 1">
            <a:extLst>
              <a:ext uri="{FF2B5EF4-FFF2-40B4-BE49-F238E27FC236}">
                <a16:creationId xmlns:a16="http://schemas.microsoft.com/office/drawing/2014/main" id="{9AB6FD41-7866-4FB1-B73D-387561A7FE22}"/>
              </a:ext>
            </a:extLst>
          </p:cNvPr>
          <p:cNvSpPr>
            <a:spLocks noGrp="1"/>
          </p:cNvSpPr>
          <p:nvPr>
            <p:ph type="title"/>
          </p:nvPr>
        </p:nvSpPr>
        <p:spPr>
          <a:xfrm>
            <a:off x="838200" y="658812"/>
            <a:ext cx="6583681" cy="587375"/>
          </a:xfrm>
        </p:spPr>
        <p:txBody>
          <a:bodyPr>
            <a:normAutofit/>
          </a:bodyPr>
          <a:lstStyle>
            <a:lvl1pPr>
              <a:defRPr sz="3000" b="1">
                <a:solidFill>
                  <a:srgbClr val="404040"/>
                </a:solidFill>
              </a:defRPr>
            </a:lvl1pPr>
          </a:lstStyle>
          <a:p>
            <a:r>
              <a:rPr kumimoji="1" lang="zh-CN" altLang="en-US" dirty="0"/>
              <a:t>单击此处编辑母版标题样式</a:t>
            </a:r>
          </a:p>
        </p:txBody>
      </p:sp>
      <p:sp>
        <p:nvSpPr>
          <p:cNvPr id="12" name="图片占位符 11">
            <a:extLst>
              <a:ext uri="{FF2B5EF4-FFF2-40B4-BE49-F238E27FC236}">
                <a16:creationId xmlns:a16="http://schemas.microsoft.com/office/drawing/2014/main" id="{61AF82E7-3187-4B29-8476-E102FAAD73B1}"/>
              </a:ext>
            </a:extLst>
          </p:cNvPr>
          <p:cNvSpPr>
            <a:spLocks noGrp="1"/>
          </p:cNvSpPr>
          <p:nvPr>
            <p:ph type="pic" sz="quarter" idx="13"/>
          </p:nvPr>
        </p:nvSpPr>
        <p:spPr>
          <a:xfrm>
            <a:off x="7421881" y="990600"/>
            <a:ext cx="3749675" cy="4906963"/>
          </a:xfrm>
        </p:spPr>
        <p:txBody>
          <a:bodyPr/>
          <a:lstStyle/>
          <a:p>
            <a:endParaRPr lang="zh-CN" altLang="en-US"/>
          </a:p>
        </p:txBody>
      </p:sp>
    </p:spTree>
    <p:extLst>
      <p:ext uri="{BB962C8B-B14F-4D97-AF65-F5344CB8AC3E}">
        <p14:creationId xmlns:p14="http://schemas.microsoft.com/office/powerpoint/2010/main" val="108527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_成员介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图片占位符 49">
            <a:extLst>
              <a:ext uri="{FF2B5EF4-FFF2-40B4-BE49-F238E27FC236}">
                <a16:creationId xmlns:a16="http://schemas.microsoft.com/office/drawing/2014/main" id="{5065AEB2-617C-4AF6-9728-BA5643C287AC}"/>
              </a:ext>
            </a:extLst>
          </p:cNvPr>
          <p:cNvSpPr>
            <a:spLocks noGrp="1"/>
          </p:cNvSpPr>
          <p:nvPr>
            <p:ph type="pic" sz="quarter" idx="23"/>
          </p:nvPr>
        </p:nvSpPr>
        <p:spPr>
          <a:xfrm>
            <a:off x="1863725" y="1939925"/>
            <a:ext cx="1903413" cy="1903413"/>
          </a:xfrm>
          <a:prstGeom prst="ellipse">
            <a:avLst/>
          </a:prstGeom>
        </p:spPr>
        <p:txBody>
          <a:bodyPr/>
          <a:lstStyle/>
          <a:p>
            <a:endParaRPr lang="zh-CN" altLang="en-US"/>
          </a:p>
        </p:txBody>
      </p:sp>
      <p:sp>
        <p:nvSpPr>
          <p:cNvPr id="51" name="图片占位符 49">
            <a:extLst>
              <a:ext uri="{FF2B5EF4-FFF2-40B4-BE49-F238E27FC236}">
                <a16:creationId xmlns:a16="http://schemas.microsoft.com/office/drawing/2014/main" id="{7C298331-5B18-4C98-8817-E35A33D57D8B}"/>
              </a:ext>
            </a:extLst>
          </p:cNvPr>
          <p:cNvSpPr>
            <a:spLocks noGrp="1"/>
          </p:cNvSpPr>
          <p:nvPr>
            <p:ph type="pic" sz="quarter" idx="24"/>
          </p:nvPr>
        </p:nvSpPr>
        <p:spPr>
          <a:xfrm>
            <a:off x="5102783" y="1939539"/>
            <a:ext cx="1903413" cy="1903413"/>
          </a:xfrm>
          <a:prstGeom prst="ellipse">
            <a:avLst/>
          </a:prstGeom>
        </p:spPr>
        <p:txBody>
          <a:bodyPr/>
          <a:lstStyle/>
          <a:p>
            <a:endParaRPr lang="zh-CN" altLang="en-US"/>
          </a:p>
        </p:txBody>
      </p:sp>
      <p:sp>
        <p:nvSpPr>
          <p:cNvPr id="52" name="图片占位符 49">
            <a:extLst>
              <a:ext uri="{FF2B5EF4-FFF2-40B4-BE49-F238E27FC236}">
                <a16:creationId xmlns:a16="http://schemas.microsoft.com/office/drawing/2014/main" id="{F92A1FEA-9720-474C-A40C-A6A3EAFB0B56}"/>
              </a:ext>
            </a:extLst>
          </p:cNvPr>
          <p:cNvSpPr>
            <a:spLocks noGrp="1"/>
          </p:cNvSpPr>
          <p:nvPr>
            <p:ph type="pic" sz="quarter" idx="25"/>
          </p:nvPr>
        </p:nvSpPr>
        <p:spPr>
          <a:xfrm>
            <a:off x="8511279" y="1927776"/>
            <a:ext cx="1903413" cy="1903413"/>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73A107DC-FF97-174B-83E6-EFC85E1E07E8}"/>
              </a:ext>
            </a:extLst>
          </p:cNvPr>
          <p:cNvSpPr>
            <a:spLocks noGrp="1"/>
          </p:cNvSpPr>
          <p:nvPr>
            <p:ph type="title" hasCustomPrompt="1"/>
          </p:nvPr>
        </p:nvSpPr>
        <p:spPr>
          <a:xfrm>
            <a:off x="1170211" y="254092"/>
            <a:ext cx="10515600" cy="1325563"/>
          </a:xfrm>
        </p:spPr>
        <p:txBody>
          <a:bodyPr>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1" lang="zh-CN" altLang="en-US" sz="3000" b="1" kern="1200" dirty="0">
                <a:solidFill>
                  <a:schemeClr val="bg1">
                    <a:lumMod val="95000"/>
                  </a:schemeClr>
                </a:solidFill>
                <a:latin typeface="PingFang SC Semibold" panose="020B0400000000000000" pitchFamily="34" charset="-122"/>
                <a:ea typeface="PingFang SC Semibold" panose="020B0400000000000000" pitchFamily="34" charset="-122"/>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zh-CN" altLang="en-US" sz="3000" b="1" dirty="0">
                <a:solidFill>
                  <a:schemeClr val="bg1">
                    <a:lumMod val="95000"/>
                  </a:schemeClr>
                </a:solidFill>
                <a:latin typeface="PingFang SC Semibold" panose="020B0400000000000000" pitchFamily="34" charset="-122"/>
                <a:ea typeface="PingFang SC Semibold" panose="020B0400000000000000" pitchFamily="34" charset="-122"/>
              </a:rPr>
              <a:t>团队介绍 </a:t>
            </a:r>
            <a:r>
              <a:rPr kumimoji="1" lang="en-US" altLang="zh-CN" sz="3000" b="1" dirty="0">
                <a:solidFill>
                  <a:schemeClr val="bg1">
                    <a:lumMod val="95000"/>
                  </a:schemeClr>
                </a:solidFill>
                <a:latin typeface="PingFang SC Semibold" panose="020B0400000000000000" pitchFamily="34" charset="-122"/>
                <a:ea typeface="PingFang SC Semibold" panose="020B0400000000000000" pitchFamily="34" charset="-122"/>
              </a:rPr>
              <a:t>Team Introduction</a:t>
            </a:r>
            <a:endParaRPr kumimoji="1" lang="zh-CN" altLang="en-US" dirty="0"/>
          </a:p>
        </p:txBody>
      </p:sp>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p:txBody>
          <a:bodyPr/>
          <a:lstStyle/>
          <a:p>
            <a:fld id="{E14B7A19-495A-4F9D-95CD-FE2D33F56BA6}" type="datetime2">
              <a:rPr kumimoji="1" lang="zh-CN" altLang="en-US" smtClean="0"/>
              <a:t>2021年12月5日</a:t>
            </a:fld>
            <a:endParaRPr kumimoji="1" lang="zh-CN" altLang="en-US"/>
          </a:p>
        </p:txBody>
      </p:sp>
      <p:pic>
        <p:nvPicPr>
          <p:cNvPr id="6" name="图片 5">
            <a:extLst>
              <a:ext uri="{FF2B5EF4-FFF2-40B4-BE49-F238E27FC236}">
                <a16:creationId xmlns:a16="http://schemas.microsoft.com/office/drawing/2014/main" id="{3812E0FE-C78B-4BEC-98F8-55EB7EE19B5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7" name="灯片编号占位符 5">
            <a:extLst>
              <a:ext uri="{FF2B5EF4-FFF2-40B4-BE49-F238E27FC236}">
                <a16:creationId xmlns:a16="http://schemas.microsoft.com/office/drawing/2014/main" id="{3812377F-11ED-4AD7-89CB-040B13F605FE}"/>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0" name="图片 29">
            <a:extLst>
              <a:ext uri="{FF2B5EF4-FFF2-40B4-BE49-F238E27FC236}">
                <a16:creationId xmlns:a16="http://schemas.microsoft.com/office/drawing/2014/main" id="{0457B80C-BA28-40B8-8A43-917069ABA008}"/>
              </a:ext>
            </a:extLst>
          </p:cNvPr>
          <p:cNvPicPr>
            <a:picLocks noChangeAspect="1"/>
          </p:cNvPicPr>
          <p:nvPr userDrawn="1"/>
        </p:nvPicPr>
        <p:blipFill>
          <a:blip r:embed="rId4"/>
          <a:stretch>
            <a:fillRect/>
          </a:stretch>
        </p:blipFill>
        <p:spPr>
          <a:xfrm>
            <a:off x="2732560" y="4140944"/>
            <a:ext cx="165100" cy="76200"/>
          </a:xfrm>
          <a:prstGeom prst="rect">
            <a:avLst/>
          </a:prstGeom>
        </p:spPr>
      </p:pic>
      <p:pic>
        <p:nvPicPr>
          <p:cNvPr id="31" name="图片 30">
            <a:extLst>
              <a:ext uri="{FF2B5EF4-FFF2-40B4-BE49-F238E27FC236}">
                <a16:creationId xmlns:a16="http://schemas.microsoft.com/office/drawing/2014/main" id="{C679EC02-9223-4405-A3E9-2A88DC7641A7}"/>
              </a:ext>
            </a:extLst>
          </p:cNvPr>
          <p:cNvPicPr>
            <a:picLocks noChangeAspect="1"/>
          </p:cNvPicPr>
          <p:nvPr userDrawn="1"/>
        </p:nvPicPr>
        <p:blipFill>
          <a:blip r:embed="rId4"/>
          <a:stretch>
            <a:fillRect/>
          </a:stretch>
        </p:blipFill>
        <p:spPr>
          <a:xfrm>
            <a:off x="5962648" y="4140944"/>
            <a:ext cx="165100" cy="76200"/>
          </a:xfrm>
          <a:prstGeom prst="rect">
            <a:avLst/>
          </a:prstGeom>
        </p:spPr>
      </p:pic>
      <p:pic>
        <p:nvPicPr>
          <p:cNvPr id="32" name="图片 31">
            <a:extLst>
              <a:ext uri="{FF2B5EF4-FFF2-40B4-BE49-F238E27FC236}">
                <a16:creationId xmlns:a16="http://schemas.microsoft.com/office/drawing/2014/main" id="{FD6CE9E5-FEBE-4647-BC20-3F5E986471C3}"/>
              </a:ext>
            </a:extLst>
          </p:cNvPr>
          <p:cNvPicPr>
            <a:picLocks noChangeAspect="1"/>
          </p:cNvPicPr>
          <p:nvPr userDrawn="1"/>
        </p:nvPicPr>
        <p:blipFill>
          <a:blip r:embed="rId4"/>
          <a:stretch>
            <a:fillRect/>
          </a:stretch>
        </p:blipFill>
        <p:spPr>
          <a:xfrm>
            <a:off x="9406492" y="4140944"/>
            <a:ext cx="165100" cy="76200"/>
          </a:xfrm>
          <a:prstGeom prst="rect">
            <a:avLst/>
          </a:prstGeom>
        </p:spPr>
      </p:pic>
      <p:sp>
        <p:nvSpPr>
          <p:cNvPr id="38" name="文本占位符 36">
            <a:extLst>
              <a:ext uri="{FF2B5EF4-FFF2-40B4-BE49-F238E27FC236}">
                <a16:creationId xmlns:a16="http://schemas.microsoft.com/office/drawing/2014/main" id="{9203FAE4-6D7B-4548-9C1D-3E971C5FC477}"/>
              </a:ext>
            </a:extLst>
          </p:cNvPr>
          <p:cNvSpPr>
            <a:spLocks noGrp="1"/>
          </p:cNvSpPr>
          <p:nvPr>
            <p:ph type="body" sz="quarter" idx="14" hasCustomPrompt="1"/>
          </p:nvPr>
        </p:nvSpPr>
        <p:spPr>
          <a:xfrm>
            <a:off x="2376000"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0" name="文本占位符 39">
            <a:extLst>
              <a:ext uri="{FF2B5EF4-FFF2-40B4-BE49-F238E27FC236}">
                <a16:creationId xmlns:a16="http://schemas.microsoft.com/office/drawing/2014/main" id="{91339E33-B5C4-4990-91B2-90141B083CFD}"/>
              </a:ext>
            </a:extLst>
          </p:cNvPr>
          <p:cNvSpPr>
            <a:spLocks noGrp="1"/>
          </p:cNvSpPr>
          <p:nvPr>
            <p:ph type="body" sz="quarter" idx="15" hasCustomPrompt="1"/>
          </p:nvPr>
        </p:nvSpPr>
        <p:spPr>
          <a:xfrm>
            <a:off x="1533600"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2" name="文本占位符 41">
            <a:extLst>
              <a:ext uri="{FF2B5EF4-FFF2-40B4-BE49-F238E27FC236}">
                <a16:creationId xmlns:a16="http://schemas.microsoft.com/office/drawing/2014/main" id="{E720F956-3456-4EB1-9FBB-08AC86E0F6E2}"/>
              </a:ext>
            </a:extLst>
          </p:cNvPr>
          <p:cNvSpPr>
            <a:spLocks noGrp="1"/>
          </p:cNvSpPr>
          <p:nvPr>
            <p:ph type="body" sz="quarter" idx="16" hasCustomPrompt="1"/>
          </p:nvPr>
        </p:nvSpPr>
        <p:spPr>
          <a:xfrm>
            <a:off x="2530800"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3" name="文本占位符 36">
            <a:extLst>
              <a:ext uri="{FF2B5EF4-FFF2-40B4-BE49-F238E27FC236}">
                <a16:creationId xmlns:a16="http://schemas.microsoft.com/office/drawing/2014/main" id="{3A85D957-04B1-43C1-B645-1ADD343CAAA1}"/>
              </a:ext>
            </a:extLst>
          </p:cNvPr>
          <p:cNvSpPr>
            <a:spLocks noGrp="1"/>
          </p:cNvSpPr>
          <p:nvPr>
            <p:ph type="body" sz="quarter" idx="17" hasCustomPrompt="1"/>
          </p:nvPr>
        </p:nvSpPr>
        <p:spPr>
          <a:xfrm>
            <a:off x="5711896"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4" name="文本占位符 39">
            <a:extLst>
              <a:ext uri="{FF2B5EF4-FFF2-40B4-BE49-F238E27FC236}">
                <a16:creationId xmlns:a16="http://schemas.microsoft.com/office/drawing/2014/main" id="{BF45D191-E6EF-4880-8FDA-1E6A4DDD8AF1}"/>
              </a:ext>
            </a:extLst>
          </p:cNvPr>
          <p:cNvSpPr>
            <a:spLocks noGrp="1"/>
          </p:cNvSpPr>
          <p:nvPr>
            <p:ph type="body" sz="quarter" idx="18" hasCustomPrompt="1"/>
          </p:nvPr>
        </p:nvSpPr>
        <p:spPr>
          <a:xfrm>
            <a:off x="4869496"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5" name="文本占位符 41">
            <a:extLst>
              <a:ext uri="{FF2B5EF4-FFF2-40B4-BE49-F238E27FC236}">
                <a16:creationId xmlns:a16="http://schemas.microsoft.com/office/drawing/2014/main" id="{34FC82AC-463B-47DA-BEB9-281C0B1BCCA8}"/>
              </a:ext>
            </a:extLst>
          </p:cNvPr>
          <p:cNvSpPr>
            <a:spLocks noGrp="1"/>
          </p:cNvSpPr>
          <p:nvPr>
            <p:ph type="body" sz="quarter" idx="19" hasCustomPrompt="1"/>
          </p:nvPr>
        </p:nvSpPr>
        <p:spPr>
          <a:xfrm>
            <a:off x="5866696"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
        <p:nvSpPr>
          <p:cNvPr id="46" name="文本占位符 36">
            <a:extLst>
              <a:ext uri="{FF2B5EF4-FFF2-40B4-BE49-F238E27FC236}">
                <a16:creationId xmlns:a16="http://schemas.microsoft.com/office/drawing/2014/main" id="{CF7DF532-2439-4151-B3A0-082E43F6A3BE}"/>
              </a:ext>
            </a:extLst>
          </p:cNvPr>
          <p:cNvSpPr>
            <a:spLocks noGrp="1"/>
          </p:cNvSpPr>
          <p:nvPr>
            <p:ph type="body" sz="quarter" idx="20" hasCustomPrompt="1"/>
          </p:nvPr>
        </p:nvSpPr>
        <p:spPr>
          <a:xfrm>
            <a:off x="9047792" y="4352400"/>
            <a:ext cx="878400" cy="370800"/>
          </a:xfrm>
        </p:spPr>
        <p:txBody>
          <a:bodyPr/>
          <a:lstStyle>
            <a:lvl1pPr marL="0" indent="0" algn="ctr">
              <a:buNone/>
              <a:defRPr kumimoji="1" lang="zh-CN" altLang="en-US" sz="1800" b="1" kern="120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代用名</a:t>
            </a:r>
          </a:p>
        </p:txBody>
      </p:sp>
      <p:sp>
        <p:nvSpPr>
          <p:cNvPr id="47" name="文本占位符 39">
            <a:extLst>
              <a:ext uri="{FF2B5EF4-FFF2-40B4-BE49-F238E27FC236}">
                <a16:creationId xmlns:a16="http://schemas.microsoft.com/office/drawing/2014/main" id="{4762B861-7E14-4E03-B263-D7CC86129532}"/>
              </a:ext>
            </a:extLst>
          </p:cNvPr>
          <p:cNvSpPr>
            <a:spLocks noGrp="1"/>
          </p:cNvSpPr>
          <p:nvPr>
            <p:ph type="body" sz="quarter" idx="21" hasCustomPrompt="1"/>
          </p:nvPr>
        </p:nvSpPr>
        <p:spPr>
          <a:xfrm>
            <a:off x="8205392" y="4816800"/>
            <a:ext cx="2732400" cy="738000"/>
          </a:xfrm>
        </p:spPr>
        <p:txBody>
          <a:bodyPr>
            <a:norm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单击此处编辑详细人物介绍内容单击此处编辑详细人物介绍内容</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zh-CN" altLang="en-US" dirty="0"/>
              <a:t>单击此处编辑详细人物介绍内容</a:t>
            </a:r>
          </a:p>
        </p:txBody>
      </p:sp>
      <p:sp>
        <p:nvSpPr>
          <p:cNvPr id="48" name="文本占位符 41">
            <a:extLst>
              <a:ext uri="{FF2B5EF4-FFF2-40B4-BE49-F238E27FC236}">
                <a16:creationId xmlns:a16="http://schemas.microsoft.com/office/drawing/2014/main" id="{6A074C5E-DB3E-48B1-BD76-6F09A5C90D42}"/>
              </a:ext>
            </a:extLst>
          </p:cNvPr>
          <p:cNvSpPr>
            <a:spLocks noGrp="1"/>
          </p:cNvSpPr>
          <p:nvPr>
            <p:ph type="body" sz="quarter" idx="22" hasCustomPrompt="1"/>
          </p:nvPr>
        </p:nvSpPr>
        <p:spPr>
          <a:xfrm>
            <a:off x="9202592" y="5652000"/>
            <a:ext cx="543600" cy="309600"/>
          </a:xfrm>
        </p:spPr>
        <p:txBody>
          <a:bodyPr>
            <a:normAutofit/>
          </a:bodyPr>
          <a:lstStyle>
            <a:lvl1pPr marL="0" indent="0" algn="ctr" defTabSz="914400" rtl="0" eaLnBrk="1" latinLnBrk="0" hangingPunct="1">
              <a:buNone/>
              <a:defRPr kumimoji="1" lang="zh-CN" altLang="en-US" sz="1400" kern="1200" dirty="0">
                <a:solidFill>
                  <a:schemeClr val="tx1">
                    <a:lumMod val="75000"/>
                    <a:lumOff val="25000"/>
                  </a:schemeClr>
                </a:solidFill>
                <a:latin typeface="Microsoft YaHei Light" panose="020B0503020204020204" pitchFamily="34" charset="-122"/>
                <a:ea typeface="Microsoft YaHei Light" panose="020B0503020204020204" pitchFamily="34" charset="-122"/>
                <a:cs typeface="+mn-cs"/>
              </a:defRPr>
            </a:lvl1pPr>
          </a:lstStyle>
          <a:p>
            <a:pPr lvl="0"/>
            <a:r>
              <a:rPr lang="zh-CN" altLang="en-US" dirty="0"/>
              <a:t>职位</a:t>
            </a:r>
          </a:p>
        </p:txBody>
      </p:sp>
    </p:spTree>
    <p:extLst>
      <p:ext uri="{BB962C8B-B14F-4D97-AF65-F5344CB8AC3E}">
        <p14:creationId xmlns:p14="http://schemas.microsoft.com/office/powerpoint/2010/main" val="3796400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9EADE39-4CB0-874C-BAFF-761E2A016F09}"/>
              </a:ext>
            </a:extLst>
          </p:cNvPr>
          <p:cNvSpPr>
            <a:spLocks noGrp="1"/>
          </p:cNvSpPr>
          <p:nvPr>
            <p:ph type="pic" idx="1"/>
          </p:nvPr>
        </p:nvSpPr>
        <p:spPr>
          <a:xfrm>
            <a:off x="3695700" y="0"/>
            <a:ext cx="84963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grpSp>
        <p:nvGrpSpPr>
          <p:cNvPr id="14" name="组合 13">
            <a:extLst>
              <a:ext uri="{FF2B5EF4-FFF2-40B4-BE49-F238E27FC236}">
                <a16:creationId xmlns:a16="http://schemas.microsoft.com/office/drawing/2014/main" id="{FA8DBD4B-5AF4-4A02-A033-4517148FE08F}"/>
              </a:ext>
            </a:extLst>
          </p:cNvPr>
          <p:cNvGrpSpPr/>
          <p:nvPr userDrawn="1"/>
        </p:nvGrpSpPr>
        <p:grpSpPr>
          <a:xfrm>
            <a:off x="182563" y="3708418"/>
            <a:ext cx="3323559" cy="369332"/>
            <a:chOff x="182563" y="3708418"/>
            <a:chExt cx="3323559" cy="369332"/>
          </a:xfrm>
        </p:grpSpPr>
        <p:pic>
          <p:nvPicPr>
            <p:cNvPr id="11" name="图片 10">
              <a:extLst>
                <a:ext uri="{FF2B5EF4-FFF2-40B4-BE49-F238E27FC236}">
                  <a16:creationId xmlns:a16="http://schemas.microsoft.com/office/drawing/2014/main" id="{D2BD3C69-ACEA-425F-BCD7-191089B52697}"/>
                </a:ext>
              </a:extLst>
            </p:cNvPr>
            <p:cNvPicPr>
              <a:picLocks noChangeAspect="1"/>
            </p:cNvPicPr>
            <p:nvPr userDrawn="1"/>
          </p:nvPicPr>
          <p:blipFill>
            <a:blip r:embed="rId3"/>
            <a:stretch>
              <a:fillRect/>
            </a:stretch>
          </p:blipFill>
          <p:spPr>
            <a:xfrm>
              <a:off x="182563" y="3708418"/>
              <a:ext cx="1619379" cy="369332"/>
            </a:xfrm>
            <a:prstGeom prst="rect">
              <a:avLst/>
            </a:prstGeom>
          </p:spPr>
        </p:pic>
        <p:pic>
          <p:nvPicPr>
            <p:cNvPr id="12" name="图片 11">
              <a:extLst>
                <a:ext uri="{FF2B5EF4-FFF2-40B4-BE49-F238E27FC236}">
                  <a16:creationId xmlns:a16="http://schemas.microsoft.com/office/drawing/2014/main" id="{A581D2E1-7331-4475-9456-F43AC4BE9D62}"/>
                </a:ext>
              </a:extLst>
            </p:cNvPr>
            <p:cNvPicPr>
              <a:picLocks noChangeAspect="1"/>
            </p:cNvPicPr>
            <p:nvPr userDrawn="1"/>
          </p:nvPicPr>
          <p:blipFill>
            <a:blip r:embed="rId3"/>
            <a:stretch>
              <a:fillRect/>
            </a:stretch>
          </p:blipFill>
          <p:spPr>
            <a:xfrm>
              <a:off x="1153384" y="3708418"/>
              <a:ext cx="1619379" cy="369332"/>
            </a:xfrm>
            <a:prstGeom prst="rect">
              <a:avLst/>
            </a:prstGeom>
          </p:spPr>
        </p:pic>
        <p:pic>
          <p:nvPicPr>
            <p:cNvPr id="13" name="图片 12">
              <a:extLst>
                <a:ext uri="{FF2B5EF4-FFF2-40B4-BE49-F238E27FC236}">
                  <a16:creationId xmlns:a16="http://schemas.microsoft.com/office/drawing/2014/main" id="{D0C506BD-B2CC-4857-BDC8-00937F0A9E06}"/>
                </a:ext>
              </a:extLst>
            </p:cNvPr>
            <p:cNvPicPr>
              <a:picLocks noChangeAspect="1"/>
            </p:cNvPicPr>
            <p:nvPr userDrawn="1"/>
          </p:nvPicPr>
          <p:blipFill>
            <a:blip r:embed="rId3"/>
            <a:stretch>
              <a:fillRect/>
            </a:stretch>
          </p:blipFill>
          <p:spPr>
            <a:xfrm>
              <a:off x="1886743" y="3708418"/>
              <a:ext cx="1619379" cy="369332"/>
            </a:xfrm>
            <a:prstGeom prst="rect">
              <a:avLst/>
            </a:prstGeom>
          </p:spPr>
        </p:pic>
      </p:grpSp>
      <p:sp>
        <p:nvSpPr>
          <p:cNvPr id="2" name="标题 1">
            <a:extLst>
              <a:ext uri="{FF2B5EF4-FFF2-40B4-BE49-F238E27FC236}">
                <a16:creationId xmlns:a16="http://schemas.microsoft.com/office/drawing/2014/main" id="{5C1BC426-4205-ED47-8478-C6798B948EEA}"/>
              </a:ext>
            </a:extLst>
          </p:cNvPr>
          <p:cNvSpPr>
            <a:spLocks noGrp="1"/>
          </p:cNvSpPr>
          <p:nvPr>
            <p:ph type="title"/>
          </p:nvPr>
        </p:nvSpPr>
        <p:spPr>
          <a:xfrm>
            <a:off x="182563" y="2095500"/>
            <a:ext cx="3313111" cy="1600200"/>
          </a:xfrm>
        </p:spPr>
        <p:txBody>
          <a:bodyPr anchor="b">
            <a:normAutofit/>
          </a:bodyPr>
          <a:lstStyle>
            <a:lvl1pPr algn="ctr">
              <a:defRPr sz="3200" b="1">
                <a:solidFill>
                  <a:schemeClr val="bg1"/>
                </a:solidFill>
              </a:defRPr>
            </a:lvl1pPr>
          </a:lstStyle>
          <a:p>
            <a:r>
              <a:rPr kumimoji="1" lang="zh-CN" altLang="en-US" dirty="0"/>
              <a:t>单击此处编辑母版标题样式</a:t>
            </a:r>
          </a:p>
        </p:txBody>
      </p:sp>
      <p:sp>
        <p:nvSpPr>
          <p:cNvPr id="4" name="文本占位符 3">
            <a:extLst>
              <a:ext uri="{FF2B5EF4-FFF2-40B4-BE49-F238E27FC236}">
                <a16:creationId xmlns:a16="http://schemas.microsoft.com/office/drawing/2014/main" id="{3BE2CFF4-E5D2-3445-AC65-72521EC917F2}"/>
              </a:ext>
            </a:extLst>
          </p:cNvPr>
          <p:cNvSpPr>
            <a:spLocks noGrp="1"/>
          </p:cNvSpPr>
          <p:nvPr>
            <p:ph type="body" sz="half" idx="2" hasCustomPrompt="1"/>
          </p:nvPr>
        </p:nvSpPr>
        <p:spPr>
          <a:xfrm>
            <a:off x="182563" y="3724275"/>
            <a:ext cx="3313111" cy="365125"/>
          </a:xfrm>
        </p:spPr>
        <p:txBody>
          <a:bodyPr>
            <a:no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单击此处编辑文本样式</a:t>
            </a:r>
          </a:p>
        </p:txBody>
      </p:sp>
      <p:sp>
        <p:nvSpPr>
          <p:cNvPr id="5" name="日期占位符 4">
            <a:extLst>
              <a:ext uri="{FF2B5EF4-FFF2-40B4-BE49-F238E27FC236}">
                <a16:creationId xmlns:a16="http://schemas.microsoft.com/office/drawing/2014/main" id="{581049CD-0124-1D4F-9A5F-7CD1151B3821}"/>
              </a:ext>
            </a:extLst>
          </p:cNvPr>
          <p:cNvSpPr>
            <a:spLocks noGrp="1"/>
          </p:cNvSpPr>
          <p:nvPr>
            <p:ph type="dt" sz="half" idx="10"/>
          </p:nvPr>
        </p:nvSpPr>
        <p:spPr/>
        <p:txBody>
          <a:bodyPr/>
          <a:lstStyle/>
          <a:p>
            <a:fld id="{CC082DDF-F485-4F66-AE76-03E674DE6352}" type="datetime2">
              <a:rPr kumimoji="1" lang="zh-CN" altLang="en-US" smtClean="0"/>
              <a:t>2021年12月5日</a:t>
            </a:fld>
            <a:endParaRPr kumimoji="1" lang="zh-CN" altLang="en-US"/>
          </a:p>
        </p:txBody>
      </p:sp>
      <p:sp>
        <p:nvSpPr>
          <p:cNvPr id="8" name="灯片编号占位符 5">
            <a:extLst>
              <a:ext uri="{FF2B5EF4-FFF2-40B4-BE49-F238E27FC236}">
                <a16:creationId xmlns:a16="http://schemas.microsoft.com/office/drawing/2014/main" id="{7800EDE7-8324-4DA9-8B52-ED13E6A8719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0" name="图片 9">
            <a:extLst>
              <a:ext uri="{FF2B5EF4-FFF2-40B4-BE49-F238E27FC236}">
                <a16:creationId xmlns:a16="http://schemas.microsoft.com/office/drawing/2014/main" id="{4C0D6AE2-DFDB-4902-85C7-579E64A61032}"/>
              </a:ext>
            </a:extLst>
          </p:cNvPr>
          <p:cNvPicPr>
            <a:picLocks noChangeAspect="1"/>
          </p:cNvPicPr>
          <p:nvPr userDrawn="1"/>
        </p:nvPicPr>
        <p:blipFill>
          <a:blip r:embed="rId4"/>
          <a:stretch>
            <a:fillRect/>
          </a:stretch>
        </p:blipFill>
        <p:spPr>
          <a:xfrm>
            <a:off x="823118" y="6200793"/>
            <a:ext cx="2032000" cy="139700"/>
          </a:xfrm>
          <a:prstGeom prst="rect">
            <a:avLst/>
          </a:prstGeom>
        </p:spPr>
      </p:pic>
    </p:spTree>
    <p:extLst>
      <p:ext uri="{BB962C8B-B14F-4D97-AF65-F5344CB8AC3E}">
        <p14:creationId xmlns:p14="http://schemas.microsoft.com/office/powerpoint/2010/main" val="149090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混排">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C89BF-17CA-EE4F-8DDF-F29F15BA1614}"/>
              </a:ext>
            </a:extLst>
          </p:cNvPr>
          <p:cNvSpPr>
            <a:spLocks noGrp="1"/>
          </p:cNvSpPr>
          <p:nvPr>
            <p:ph type="title"/>
          </p:nvPr>
        </p:nvSpPr>
        <p:spPr>
          <a:xfrm>
            <a:off x="1411200"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9FFAA5C4-21F3-4C46-8CFA-2B23B4872EAC}"/>
              </a:ext>
            </a:extLst>
          </p:cNvPr>
          <p:cNvSpPr>
            <a:spLocks noGrp="1"/>
          </p:cNvSpPr>
          <p:nvPr>
            <p:ph sz="half" idx="1"/>
          </p:nvPr>
        </p:nvSpPr>
        <p:spPr>
          <a:xfrm>
            <a:off x="1411200" y="1335314"/>
            <a:ext cx="5613714" cy="1872343"/>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94DED918-63F8-5642-96EA-81950F69BB66}"/>
              </a:ext>
            </a:extLst>
          </p:cNvPr>
          <p:cNvSpPr>
            <a:spLocks noGrp="1"/>
          </p:cNvSpPr>
          <p:nvPr>
            <p:ph sz="half" idx="2"/>
          </p:nvPr>
        </p:nvSpPr>
        <p:spPr>
          <a:xfrm>
            <a:off x="7024914" y="651600"/>
            <a:ext cx="4328886" cy="540072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7225115F-93EC-9B48-BFC0-E2BD672D4BD0}"/>
              </a:ext>
            </a:extLst>
          </p:cNvPr>
          <p:cNvSpPr>
            <a:spLocks noGrp="1"/>
          </p:cNvSpPr>
          <p:nvPr>
            <p:ph type="dt" sz="half" idx="10"/>
          </p:nvPr>
        </p:nvSpPr>
        <p:spPr/>
        <p:txBody>
          <a:bodyPr/>
          <a:lstStyle/>
          <a:p>
            <a:fld id="{80A3DD9E-05E4-4CF4-B815-10E7903470C7}" type="datetime2">
              <a:rPr kumimoji="1" lang="zh-CN" altLang="en-US" smtClean="0"/>
              <a:t>2021年12月5日</a:t>
            </a:fld>
            <a:endParaRPr kumimoji="1" lang="zh-CN" altLang="en-US"/>
          </a:p>
        </p:txBody>
      </p:sp>
      <p:sp>
        <p:nvSpPr>
          <p:cNvPr id="10" name="图片占位符 9">
            <a:extLst>
              <a:ext uri="{FF2B5EF4-FFF2-40B4-BE49-F238E27FC236}">
                <a16:creationId xmlns:a16="http://schemas.microsoft.com/office/drawing/2014/main" id="{C59BC63D-D6B4-418F-A1C6-71535397B189}"/>
              </a:ext>
            </a:extLst>
          </p:cNvPr>
          <p:cNvSpPr>
            <a:spLocks noGrp="1"/>
          </p:cNvSpPr>
          <p:nvPr>
            <p:ph type="pic" sz="quarter" idx="13"/>
          </p:nvPr>
        </p:nvSpPr>
        <p:spPr>
          <a:xfrm>
            <a:off x="1055687" y="3429771"/>
            <a:ext cx="5040313" cy="2622550"/>
          </a:xfrm>
        </p:spPr>
        <p:txBody>
          <a:bodyPr/>
          <a:lstStyle/>
          <a:p>
            <a:endParaRPr lang="zh-CN" altLang="en-US"/>
          </a:p>
        </p:txBody>
      </p:sp>
      <p:pic>
        <p:nvPicPr>
          <p:cNvPr id="11" name="图片 10">
            <a:extLst>
              <a:ext uri="{FF2B5EF4-FFF2-40B4-BE49-F238E27FC236}">
                <a16:creationId xmlns:a16="http://schemas.microsoft.com/office/drawing/2014/main" id="{B7E2F7FA-A052-411E-912B-2ECB3A81A73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2" name="灯片编号占位符 5">
            <a:extLst>
              <a:ext uri="{FF2B5EF4-FFF2-40B4-BE49-F238E27FC236}">
                <a16:creationId xmlns:a16="http://schemas.microsoft.com/office/drawing/2014/main" id="{FD3147D9-C7ED-4152-B17A-7C7524745358}"/>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269410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排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0A4C7-10C6-494F-9651-1FB50D0B1EC6}"/>
              </a:ext>
            </a:extLst>
          </p:cNvPr>
          <p:cNvSpPr>
            <a:spLocks noGrp="1"/>
          </p:cNvSpPr>
          <p:nvPr>
            <p:ph type="title"/>
          </p:nvPr>
        </p:nvSpPr>
        <p:spPr>
          <a:xfrm>
            <a:off x="1411511" y="772847"/>
            <a:ext cx="9368978" cy="758776"/>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7" name="日期占位符 6">
            <a:extLst>
              <a:ext uri="{FF2B5EF4-FFF2-40B4-BE49-F238E27FC236}">
                <a16:creationId xmlns:a16="http://schemas.microsoft.com/office/drawing/2014/main" id="{7FFBB2C1-E7D3-1945-A925-88A0CCDD2A04}"/>
              </a:ext>
            </a:extLst>
          </p:cNvPr>
          <p:cNvSpPr>
            <a:spLocks noGrp="1"/>
          </p:cNvSpPr>
          <p:nvPr>
            <p:ph type="dt" sz="half" idx="10"/>
          </p:nvPr>
        </p:nvSpPr>
        <p:spPr/>
        <p:txBody>
          <a:bodyPr/>
          <a:lstStyle/>
          <a:p>
            <a:fld id="{A912D7FA-8C5E-4F07-9154-0948B1344EEA}" type="datetime2">
              <a:rPr kumimoji="1" lang="zh-CN" altLang="en-US" smtClean="0"/>
              <a:t>2021年12月5日</a:t>
            </a:fld>
            <a:endParaRPr kumimoji="1" lang="zh-CN" altLang="en-US"/>
          </a:p>
        </p:txBody>
      </p:sp>
      <p:sp>
        <p:nvSpPr>
          <p:cNvPr id="12" name="内容占位符 11">
            <a:extLst>
              <a:ext uri="{FF2B5EF4-FFF2-40B4-BE49-F238E27FC236}">
                <a16:creationId xmlns:a16="http://schemas.microsoft.com/office/drawing/2014/main" id="{F8E54996-5C65-44AA-953C-E8F78B37BCC9}"/>
              </a:ext>
            </a:extLst>
          </p:cNvPr>
          <p:cNvSpPr>
            <a:spLocks noGrp="1"/>
          </p:cNvSpPr>
          <p:nvPr>
            <p:ph sz="quarter" idx="13"/>
          </p:nvPr>
        </p:nvSpPr>
        <p:spPr>
          <a:xfrm>
            <a:off x="1411287" y="1668463"/>
            <a:ext cx="9369201" cy="1074738"/>
          </a:xfrm>
        </p:spPr>
        <p:txBody>
          <a:bodyPr>
            <a:normAutofit/>
          </a:bodyPr>
          <a:lstStyle>
            <a:lvl1pPr marL="0" indent="0">
              <a:buNone/>
              <a:defRPr sz="2400"/>
            </a:lvl1pPr>
            <a:lvl2pPr marL="457200" indent="0">
              <a:buNone/>
              <a:defRPr sz="2000"/>
            </a:lvl2pPr>
            <a:lvl3pPr marL="914400" indent="0">
              <a:buNone/>
              <a:defRPr/>
            </a:lvl3pPr>
          </a:lstStyle>
          <a:p>
            <a:pPr lvl="0"/>
            <a:r>
              <a:rPr lang="zh-CN" altLang="en-US" dirty="0"/>
              <a:t>单击此处编辑母版文本样式</a:t>
            </a:r>
          </a:p>
          <a:p>
            <a:pPr lvl="1"/>
            <a:r>
              <a:rPr lang="zh-CN" altLang="en-US" dirty="0"/>
              <a:t>二级</a:t>
            </a:r>
          </a:p>
        </p:txBody>
      </p:sp>
      <p:pic>
        <p:nvPicPr>
          <p:cNvPr id="13" name="图片 12">
            <a:extLst>
              <a:ext uri="{FF2B5EF4-FFF2-40B4-BE49-F238E27FC236}">
                <a16:creationId xmlns:a16="http://schemas.microsoft.com/office/drawing/2014/main" id="{8EE74412-8B10-4E13-B7FC-806469CBFB98}"/>
              </a:ext>
            </a:extLst>
          </p:cNvPr>
          <p:cNvPicPr>
            <a:picLocks noChangeAspect="1"/>
          </p:cNvPicPr>
          <p:nvPr userDrawn="1"/>
        </p:nvPicPr>
        <p:blipFill>
          <a:blip r:embed="rId3"/>
          <a:stretch>
            <a:fillRect/>
          </a:stretch>
        </p:blipFill>
        <p:spPr>
          <a:xfrm>
            <a:off x="628821" y="6193411"/>
            <a:ext cx="2032000" cy="139700"/>
          </a:xfrm>
          <a:prstGeom prst="rect">
            <a:avLst/>
          </a:prstGeom>
        </p:spPr>
      </p:pic>
      <p:sp>
        <p:nvSpPr>
          <p:cNvPr id="14" name="灯片编号占位符 5">
            <a:extLst>
              <a:ext uri="{FF2B5EF4-FFF2-40B4-BE49-F238E27FC236}">
                <a16:creationId xmlns:a16="http://schemas.microsoft.com/office/drawing/2014/main" id="{732831A2-4C7A-46AE-8377-EB307714B061}"/>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16" name="图片 15">
            <a:extLst>
              <a:ext uri="{FF2B5EF4-FFF2-40B4-BE49-F238E27FC236}">
                <a16:creationId xmlns:a16="http://schemas.microsoft.com/office/drawing/2014/main" id="{A6483455-280D-4393-9329-549E91B3708B}"/>
              </a:ext>
            </a:extLst>
          </p:cNvPr>
          <p:cNvPicPr>
            <a:picLocks noChangeAspect="1"/>
          </p:cNvPicPr>
          <p:nvPr userDrawn="1"/>
        </p:nvPicPr>
        <p:blipFill>
          <a:blip r:embed="rId4"/>
          <a:stretch>
            <a:fillRect/>
          </a:stretch>
        </p:blipFill>
        <p:spPr>
          <a:xfrm>
            <a:off x="4980211" y="6464208"/>
            <a:ext cx="2032000" cy="139700"/>
          </a:xfrm>
          <a:prstGeom prst="rect">
            <a:avLst/>
          </a:prstGeom>
        </p:spPr>
      </p:pic>
      <p:sp>
        <p:nvSpPr>
          <p:cNvPr id="19" name="图片占位符 18">
            <a:extLst>
              <a:ext uri="{FF2B5EF4-FFF2-40B4-BE49-F238E27FC236}">
                <a16:creationId xmlns:a16="http://schemas.microsoft.com/office/drawing/2014/main" id="{8054E0B8-E837-40B5-A248-B71972A328D7}"/>
              </a:ext>
            </a:extLst>
          </p:cNvPr>
          <p:cNvSpPr>
            <a:spLocks noGrp="1"/>
          </p:cNvSpPr>
          <p:nvPr>
            <p:ph type="pic" sz="quarter" idx="14"/>
          </p:nvPr>
        </p:nvSpPr>
        <p:spPr>
          <a:xfrm>
            <a:off x="1131888"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0" name="图片占位符 18">
            <a:extLst>
              <a:ext uri="{FF2B5EF4-FFF2-40B4-BE49-F238E27FC236}">
                <a16:creationId xmlns:a16="http://schemas.microsoft.com/office/drawing/2014/main" id="{8D97B174-3804-48B4-8F2E-9DFCBD36BCDC}"/>
              </a:ext>
            </a:extLst>
          </p:cNvPr>
          <p:cNvSpPr>
            <a:spLocks noGrp="1"/>
          </p:cNvSpPr>
          <p:nvPr>
            <p:ph type="pic" sz="quarter" idx="15"/>
          </p:nvPr>
        </p:nvSpPr>
        <p:spPr>
          <a:xfrm>
            <a:off x="9049800"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1" name="图片占位符 18">
            <a:extLst>
              <a:ext uri="{FF2B5EF4-FFF2-40B4-BE49-F238E27FC236}">
                <a16:creationId xmlns:a16="http://schemas.microsoft.com/office/drawing/2014/main" id="{1EC0751F-628F-426C-B940-DFDAAD818BF7}"/>
              </a:ext>
            </a:extLst>
          </p:cNvPr>
          <p:cNvSpPr>
            <a:spLocks noGrp="1"/>
          </p:cNvSpPr>
          <p:nvPr>
            <p:ph type="pic" sz="quarter" idx="16"/>
          </p:nvPr>
        </p:nvSpPr>
        <p:spPr>
          <a:xfrm>
            <a:off x="6410496" y="2795468"/>
            <a:ext cx="2304000" cy="2304000"/>
          </a:xfrm>
          <a:effectLst>
            <a:outerShdw blurRad="50800" dist="38100" dir="2700000" algn="tl" rotWithShape="0">
              <a:prstClr val="black">
                <a:alpha val="40000"/>
              </a:prstClr>
            </a:outerShdw>
          </a:effectLst>
        </p:spPr>
        <p:txBody>
          <a:bodyPr/>
          <a:lstStyle/>
          <a:p>
            <a:endParaRPr lang="zh-CN" altLang="en-US"/>
          </a:p>
        </p:txBody>
      </p:sp>
      <p:sp>
        <p:nvSpPr>
          <p:cNvPr id="22" name="图片占位符 18">
            <a:extLst>
              <a:ext uri="{FF2B5EF4-FFF2-40B4-BE49-F238E27FC236}">
                <a16:creationId xmlns:a16="http://schemas.microsoft.com/office/drawing/2014/main" id="{5D5979C6-1E9F-486B-82B5-8E5C650BE7DC}"/>
              </a:ext>
            </a:extLst>
          </p:cNvPr>
          <p:cNvSpPr>
            <a:spLocks noGrp="1"/>
          </p:cNvSpPr>
          <p:nvPr>
            <p:ph type="pic" sz="quarter" idx="17"/>
          </p:nvPr>
        </p:nvSpPr>
        <p:spPr>
          <a:xfrm>
            <a:off x="3771192" y="2795468"/>
            <a:ext cx="2304000" cy="2304000"/>
          </a:xfrm>
          <a:effectLst>
            <a:outerShdw blurRad="50800" dist="38100" dir="2700000" algn="tl" rotWithShape="0">
              <a:prstClr val="black">
                <a:alpha val="40000"/>
              </a:prstClr>
            </a:outerShdw>
          </a:effectLst>
        </p:spPr>
        <p:txBody>
          <a:bodyPr/>
          <a:lstStyle/>
          <a:p>
            <a:endParaRPr lang="zh-CN" altLang="en-US"/>
          </a:p>
        </p:txBody>
      </p:sp>
    </p:spTree>
    <p:extLst>
      <p:ext uri="{BB962C8B-B14F-4D97-AF65-F5344CB8AC3E}">
        <p14:creationId xmlns:p14="http://schemas.microsoft.com/office/powerpoint/2010/main" val="1261093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24DF187-5767-AE44-965E-7B07CB226C7D}"/>
              </a:ext>
            </a:extLst>
          </p:cNvPr>
          <p:cNvSpPr>
            <a:spLocks noGrp="1"/>
          </p:cNvSpPr>
          <p:nvPr>
            <p:ph type="dt" sz="half" idx="10"/>
          </p:nvPr>
        </p:nvSpPr>
        <p:spPr>
          <a:xfrm>
            <a:off x="838200" y="6356350"/>
            <a:ext cx="2032000" cy="365125"/>
          </a:xfrm>
        </p:spPr>
        <p:txBody>
          <a:bodyPr/>
          <a:lstStyle/>
          <a:p>
            <a:fld id="{8D156D94-DB07-4449-9DC6-2622382B3768}" type="datetime2">
              <a:rPr kumimoji="1" lang="zh-CN" altLang="en-US" smtClean="0"/>
              <a:t>2021年12月5日</a:t>
            </a:fld>
            <a:endParaRPr kumimoji="1" lang="zh-CN" altLang="en-US"/>
          </a:p>
        </p:txBody>
      </p:sp>
      <p:sp>
        <p:nvSpPr>
          <p:cNvPr id="10" name="标题 1">
            <a:extLst>
              <a:ext uri="{FF2B5EF4-FFF2-40B4-BE49-F238E27FC236}">
                <a16:creationId xmlns:a16="http://schemas.microsoft.com/office/drawing/2014/main" id="{AA69DA4B-95E7-4D6C-9CD0-63CCA7E07722}"/>
              </a:ext>
            </a:extLst>
          </p:cNvPr>
          <p:cNvSpPr>
            <a:spLocks noGrp="1"/>
          </p:cNvSpPr>
          <p:nvPr>
            <p:ph type="title"/>
          </p:nvPr>
        </p:nvSpPr>
        <p:spPr>
          <a:xfrm>
            <a:off x="932229" y="651600"/>
            <a:ext cx="5613714" cy="554400"/>
          </a:xfrm>
        </p:spPr>
        <p:txBody>
          <a:bodyPr>
            <a:normAutofit/>
          </a:bodyPr>
          <a:lstStyle>
            <a:lvl1pPr>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11" name="内容占位符 2">
            <a:extLst>
              <a:ext uri="{FF2B5EF4-FFF2-40B4-BE49-F238E27FC236}">
                <a16:creationId xmlns:a16="http://schemas.microsoft.com/office/drawing/2014/main" id="{8C35E7F5-54F2-4F8C-A68A-A0D3778CA180}"/>
              </a:ext>
            </a:extLst>
          </p:cNvPr>
          <p:cNvSpPr>
            <a:spLocks noGrp="1"/>
          </p:cNvSpPr>
          <p:nvPr>
            <p:ph sz="half" idx="1"/>
          </p:nvPr>
        </p:nvSpPr>
        <p:spPr>
          <a:xfrm>
            <a:off x="932228" y="1335314"/>
            <a:ext cx="10229257" cy="55440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pic>
        <p:nvPicPr>
          <p:cNvPr id="12" name="图片 11">
            <a:extLst>
              <a:ext uri="{FF2B5EF4-FFF2-40B4-BE49-F238E27FC236}">
                <a16:creationId xmlns:a16="http://schemas.microsoft.com/office/drawing/2014/main" id="{09765F9A-49D4-405A-9EFC-EA86C1CA4F95}"/>
              </a:ext>
            </a:extLst>
          </p:cNvPr>
          <p:cNvPicPr>
            <a:picLocks noChangeAspect="1"/>
          </p:cNvPicPr>
          <p:nvPr userDrawn="1"/>
        </p:nvPicPr>
        <p:blipFill>
          <a:blip r:embed="rId3"/>
          <a:stretch>
            <a:fillRect/>
          </a:stretch>
        </p:blipFill>
        <p:spPr>
          <a:xfrm>
            <a:off x="2890153" y="6464208"/>
            <a:ext cx="2032000" cy="139700"/>
          </a:xfrm>
          <a:prstGeom prst="rect">
            <a:avLst/>
          </a:prstGeom>
        </p:spPr>
      </p:pic>
      <p:sp>
        <p:nvSpPr>
          <p:cNvPr id="13" name="灯片编号占位符 5">
            <a:extLst>
              <a:ext uri="{FF2B5EF4-FFF2-40B4-BE49-F238E27FC236}">
                <a16:creationId xmlns:a16="http://schemas.microsoft.com/office/drawing/2014/main" id="{4613A660-3E79-402E-9928-218E1AE2C1F4}"/>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
        <p:nvSpPr>
          <p:cNvPr id="14" name="内容占位符 2">
            <a:extLst>
              <a:ext uri="{FF2B5EF4-FFF2-40B4-BE49-F238E27FC236}">
                <a16:creationId xmlns:a16="http://schemas.microsoft.com/office/drawing/2014/main" id="{EF342BF3-55DA-4C8A-A0C2-C57EA8982033}"/>
              </a:ext>
            </a:extLst>
          </p:cNvPr>
          <p:cNvSpPr>
            <a:spLocks noGrp="1"/>
          </p:cNvSpPr>
          <p:nvPr>
            <p:ph sz="half" idx="13" hasCustomPrompt="1"/>
          </p:nvPr>
        </p:nvSpPr>
        <p:spPr>
          <a:xfrm>
            <a:off x="4299542" y="2307771"/>
            <a:ext cx="6745829" cy="554401"/>
          </a:xfrm>
        </p:spPr>
        <p:txBody>
          <a:bodyPr anchor="ctr" anchorCtr="0">
            <a:normAutofit/>
          </a:bodyPr>
          <a:lstStyle>
            <a:lvl1pPr marL="0" indent="0">
              <a:buNone/>
              <a:defRPr kumimoji="1" lang="zh-CN" altLang="en-US" sz="2400" b="1" kern="1200" dirty="0">
                <a:solidFill>
                  <a:srgbClr val="772197"/>
                </a:solidFill>
                <a:latin typeface="Microsoft YaHei" panose="020B0503020204020204" pitchFamily="34" charset="-122"/>
                <a:ea typeface="Microsoft YaHei" panose="020B0503020204020204" pitchFamily="34" charset="-122"/>
                <a:cs typeface="+mn-cs"/>
              </a:defRPr>
            </a:lvl1pPr>
            <a:lvl2pPr>
              <a:defRPr sz="1800"/>
            </a:lvl2pPr>
            <a:lvl3pPr>
              <a:defRPr sz="1600"/>
            </a:lvl3pPr>
            <a:lvl4pPr>
              <a:defRPr sz="1400"/>
            </a:lvl4pPr>
            <a:lvl5pPr>
              <a:defRPr sz="1400"/>
            </a:lvl5pPr>
          </a:lstStyle>
          <a:p>
            <a:pPr lvl="0"/>
            <a:r>
              <a:rPr kumimoji="1" lang="zh-CN" altLang="en-US" dirty="0"/>
              <a:t>小标题</a:t>
            </a:r>
          </a:p>
        </p:txBody>
      </p:sp>
      <p:sp>
        <p:nvSpPr>
          <p:cNvPr id="15" name="内容占位符 2">
            <a:extLst>
              <a:ext uri="{FF2B5EF4-FFF2-40B4-BE49-F238E27FC236}">
                <a16:creationId xmlns:a16="http://schemas.microsoft.com/office/drawing/2014/main" id="{C3521529-F2EE-454B-8C35-9BE0F772D0C3}"/>
              </a:ext>
            </a:extLst>
          </p:cNvPr>
          <p:cNvSpPr>
            <a:spLocks noGrp="1"/>
          </p:cNvSpPr>
          <p:nvPr>
            <p:ph sz="half" idx="14"/>
          </p:nvPr>
        </p:nvSpPr>
        <p:spPr>
          <a:xfrm>
            <a:off x="4299542" y="2862172"/>
            <a:ext cx="6745829" cy="2521721"/>
          </a:xfrm>
        </p:spPr>
        <p:txBody>
          <a:bodyPr>
            <a:normAutofit/>
          </a:bodyPr>
          <a:lstStyle>
            <a:lvl1pPr marL="0" indent="0">
              <a:buNone/>
              <a:defRPr sz="2000"/>
            </a:lvl1pPr>
            <a:lvl2pPr>
              <a:defRPr sz="1800"/>
            </a:lvl2pPr>
            <a:lvl3pPr>
              <a:defRPr sz="1600"/>
            </a:lvl3pPr>
            <a:lvl4pPr>
              <a:defRPr sz="1400"/>
            </a:lvl4pPr>
            <a:lvl5pPr>
              <a:defRPr sz="1400"/>
            </a:lvl5pPr>
          </a:lstStyle>
          <a:p>
            <a:pPr lvl="0"/>
            <a:r>
              <a:rPr kumimoji="1" lang="zh-CN" altLang="en-US" dirty="0"/>
              <a:t>单击此处编辑母版文本样式</a:t>
            </a:r>
          </a:p>
        </p:txBody>
      </p:sp>
    </p:spTree>
    <p:extLst>
      <p:ext uri="{BB962C8B-B14F-4D97-AF65-F5344CB8AC3E}">
        <p14:creationId xmlns:p14="http://schemas.microsoft.com/office/powerpoint/2010/main" val="2225163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C64C0F3-9DED-1E4B-BB77-7D904762DBD2}"/>
              </a:ext>
            </a:extLst>
          </p:cNvPr>
          <p:cNvSpPr>
            <a:spLocks noGrp="1"/>
          </p:cNvSpPr>
          <p:nvPr>
            <p:ph type="dt" sz="half" idx="10"/>
          </p:nvPr>
        </p:nvSpPr>
        <p:spPr/>
        <p:txBody>
          <a:bodyPr/>
          <a:lstStyle/>
          <a:p>
            <a:fld id="{5FDF9916-CD10-4E56-B644-EE7FD490707F}" type="datetime2">
              <a:rPr kumimoji="1" lang="zh-CN" altLang="en-US" smtClean="0"/>
              <a:t>2021年12月5日</a:t>
            </a:fld>
            <a:endParaRPr kumimoji="1" lang="zh-CN" altLang="en-US"/>
          </a:p>
        </p:txBody>
      </p:sp>
      <p:sp>
        <p:nvSpPr>
          <p:cNvPr id="8" name="灯片编号占位符 5">
            <a:extLst>
              <a:ext uri="{FF2B5EF4-FFF2-40B4-BE49-F238E27FC236}">
                <a16:creationId xmlns:a16="http://schemas.microsoft.com/office/drawing/2014/main" id="{42B94DD3-D4ED-4181-BF33-4B055CA97A50}"/>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9" name="图片 8">
            <a:extLst>
              <a:ext uri="{FF2B5EF4-FFF2-40B4-BE49-F238E27FC236}">
                <a16:creationId xmlns:a16="http://schemas.microsoft.com/office/drawing/2014/main" id="{132D2F15-B724-4A57-A29D-6D59288E2F65}"/>
              </a:ext>
            </a:extLst>
          </p:cNvPr>
          <p:cNvPicPr>
            <a:picLocks noChangeAspect="1"/>
          </p:cNvPicPr>
          <p:nvPr userDrawn="1"/>
        </p:nvPicPr>
        <p:blipFill>
          <a:blip r:embed="rId3"/>
          <a:stretch>
            <a:fillRect/>
          </a:stretch>
        </p:blipFill>
        <p:spPr>
          <a:xfrm>
            <a:off x="4980211" y="6464208"/>
            <a:ext cx="2032000" cy="139700"/>
          </a:xfrm>
          <a:prstGeom prst="rect">
            <a:avLst/>
          </a:prstGeom>
        </p:spPr>
      </p:pic>
      <p:sp>
        <p:nvSpPr>
          <p:cNvPr id="10" name="文本框 9">
            <a:extLst>
              <a:ext uri="{FF2B5EF4-FFF2-40B4-BE49-F238E27FC236}">
                <a16:creationId xmlns:a16="http://schemas.microsoft.com/office/drawing/2014/main" id="{AB996ACA-9BBF-4C89-9D55-5C14905C1845}"/>
              </a:ext>
            </a:extLst>
          </p:cNvPr>
          <p:cNvSpPr txBox="1"/>
          <p:nvPr userDrawn="1"/>
        </p:nvSpPr>
        <p:spPr>
          <a:xfrm>
            <a:off x="1109151" y="755494"/>
            <a:ext cx="1107996" cy="646331"/>
          </a:xfrm>
          <a:prstGeom prst="rect">
            <a:avLst/>
          </a:prstGeom>
          <a:noFill/>
        </p:spPr>
        <p:txBody>
          <a:bodyPr wrap="none" rtlCol="0">
            <a:spAutoFit/>
          </a:bodyPr>
          <a:lstStyle/>
          <a:p>
            <a:r>
              <a:rPr kumimoji="1" lang="zh-CN" altLang="en-US" sz="3600" b="1" dirty="0">
                <a:solidFill>
                  <a:srgbClr val="772197"/>
                </a:solidFill>
                <a:latin typeface="Microsoft YaHei" panose="020B0503020204020204" pitchFamily="34" charset="-122"/>
                <a:ea typeface="Microsoft YaHei" panose="020B0503020204020204" pitchFamily="34" charset="-122"/>
              </a:rPr>
              <a:t>致谢</a:t>
            </a:r>
          </a:p>
        </p:txBody>
      </p:sp>
      <p:sp>
        <p:nvSpPr>
          <p:cNvPr id="12" name="文本占位符 11">
            <a:extLst>
              <a:ext uri="{FF2B5EF4-FFF2-40B4-BE49-F238E27FC236}">
                <a16:creationId xmlns:a16="http://schemas.microsoft.com/office/drawing/2014/main" id="{27D53D0D-930F-4D98-AFA2-275007B60556}"/>
              </a:ext>
            </a:extLst>
          </p:cNvPr>
          <p:cNvSpPr>
            <a:spLocks noGrp="1"/>
          </p:cNvSpPr>
          <p:nvPr>
            <p:ph type="body" sz="quarter" idx="13" hasCustomPrompt="1"/>
          </p:nvPr>
        </p:nvSpPr>
        <p:spPr>
          <a:xfrm>
            <a:off x="1109663" y="1401825"/>
            <a:ext cx="6045880" cy="4534580"/>
          </a:xfrm>
        </p:spPr>
        <p:txBody>
          <a:bodyPr/>
          <a:lstStyle>
            <a:lvl1pPr marL="0" indent="0">
              <a:lnSpc>
                <a:spcPct val="100000"/>
              </a:lnSpc>
              <a:buNone/>
              <a:defRPr/>
            </a:lvl1pPr>
          </a:lstStyle>
          <a:p>
            <a:pPr lvl="0"/>
            <a:r>
              <a:rPr lang="zh-CN" altLang="en-US" dirty="0"/>
              <a:t>单击此处输入文本</a:t>
            </a:r>
          </a:p>
        </p:txBody>
      </p:sp>
    </p:spTree>
    <p:extLst>
      <p:ext uri="{BB962C8B-B14F-4D97-AF65-F5344CB8AC3E}">
        <p14:creationId xmlns:p14="http://schemas.microsoft.com/office/powerpoint/2010/main" val="1897869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F9A625DF-37BA-48A2-8E6A-A6A7D02AC9AD}" type="datetime2">
              <a:rPr kumimoji="1" lang="zh-CN" altLang="en-US" smtClean="0"/>
              <a:t>2021年12月5日</a:t>
            </a:fld>
            <a:endParaRPr kumimoji="1" lang="zh-CN" altLang="en-US"/>
          </a:p>
        </p:txBody>
      </p:sp>
      <p:sp>
        <p:nvSpPr>
          <p:cNvPr id="3" name="页脚占位符 2">
            <a:extLst>
              <a:ext uri="{FF2B5EF4-FFF2-40B4-BE49-F238E27FC236}">
                <a16:creationId xmlns:a16="http://schemas.microsoft.com/office/drawing/2014/main" id="{A5AAF62B-FD53-B84D-AA8F-CE6337D1BAA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515B8AF-0509-7748-9D17-6750134B4278}"/>
              </a:ext>
            </a:extLst>
          </p:cNvPr>
          <p:cNvSpPr>
            <a:spLocks noGrp="1"/>
          </p:cNvSpPr>
          <p:nvPr>
            <p:ph type="sldNum" sz="quarter" idx="12"/>
          </p:nvPr>
        </p:nvSpPr>
        <p:spPr/>
        <p:txBody>
          <a:bodyPr/>
          <a:lstStyle/>
          <a:p>
            <a:fld id="{562DC770-FF79-6F43-8302-D9B49950C096}" type="slidenum">
              <a:rPr kumimoji="1" lang="zh-CN" altLang="en-US" smtClean="0"/>
              <a:t>‹#›</a:t>
            </a:fld>
            <a:endParaRPr kumimoji="1" lang="zh-CN" altLang="en-US"/>
          </a:p>
        </p:txBody>
      </p:sp>
      <p:sp>
        <p:nvSpPr>
          <p:cNvPr id="5" name="文本框 4">
            <a:extLst>
              <a:ext uri="{FF2B5EF4-FFF2-40B4-BE49-F238E27FC236}">
                <a16:creationId xmlns:a16="http://schemas.microsoft.com/office/drawing/2014/main" id="{C9DCA219-5BFA-4614-BE86-315B93A9B6CF}"/>
              </a:ext>
            </a:extLst>
          </p:cNvPr>
          <p:cNvSpPr txBox="1"/>
          <p:nvPr userDrawn="1"/>
        </p:nvSpPr>
        <p:spPr>
          <a:xfrm>
            <a:off x="3441697" y="2274838"/>
            <a:ext cx="4816932" cy="2308324"/>
          </a:xfrm>
          <a:prstGeom prst="rect">
            <a:avLst/>
          </a:prstGeom>
          <a:noFill/>
        </p:spPr>
        <p:txBody>
          <a:bodyPr wrap="square" rtlCol="0">
            <a:spAutoFit/>
          </a:bodyPr>
          <a:lstStyle/>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THANK</a:t>
            </a:r>
          </a:p>
          <a:p>
            <a:r>
              <a:rPr kumimoji="1" lang="en" altLang="zh-CN"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rPr>
              <a:t>YOU</a:t>
            </a:r>
            <a:endParaRPr kumimoji="1" lang="zh-CN" altLang="en-US" sz="7200" b="1" dirty="0">
              <a:solidFill>
                <a:schemeClr val="bg1"/>
              </a:solidFill>
              <a:effectLst>
                <a:outerShdw blurRad="38100" dist="38100" dir="2700000" algn="tl">
                  <a:srgbClr val="000000">
                    <a:alpha val="43137"/>
                  </a:srgbClr>
                </a:outerShdw>
              </a:effectLst>
              <a:latin typeface="Arial" panose="020B0604020202020204" pitchFamily="34" charset="0"/>
              <a:ea typeface="PingFang SC Light" panose="020B0300000000000000" pitchFamily="34" charset="-122"/>
              <a:cs typeface="Arial" panose="020B0604020202020204" pitchFamily="34" charset="0"/>
            </a:endParaRPr>
          </a:p>
        </p:txBody>
      </p:sp>
    </p:spTree>
    <p:extLst>
      <p:ext uri="{BB962C8B-B14F-4D97-AF65-F5344CB8AC3E}">
        <p14:creationId xmlns:p14="http://schemas.microsoft.com/office/powerpoint/2010/main" val="313334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1440000" y="2318400"/>
            <a:ext cx="5799600" cy="1198800"/>
          </a:xfrm>
        </p:spPr>
        <p:txBody>
          <a:bodyPr anchor="ctr" anchorCtr="0">
            <a:noAutofit/>
          </a:bodyPr>
          <a:lstStyle>
            <a:lvl1pPr algn="l">
              <a:defRPr sz="3600" b="1">
                <a:solidFill>
                  <a:srgbClr val="404040"/>
                </a:solidFill>
                <a:latin typeface="+mj-lt"/>
              </a:defRPr>
            </a:lvl1pPr>
          </a:lstStyle>
          <a:p>
            <a:r>
              <a:rPr kumimoji="1" lang="zh-CN" altLang="en-US" dirty="0"/>
              <a:t>单击编辑标题样式</a:t>
            </a:r>
            <a:br>
              <a:rPr kumimoji="1" lang="en-US" altLang="zh-CN" dirty="0"/>
            </a:br>
            <a:r>
              <a:rPr kumimoji="1" lang="zh-CN" altLang="en-US" dirty="0"/>
              <a:t>两行标题分割更为合适</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1440000" y="3513395"/>
            <a:ext cx="5799600" cy="436964"/>
          </a:xfrm>
        </p:spPr>
        <p:txBody>
          <a:bodyPr anchor="ctr"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30C6F86-57D8-4AF9-8D5E-33A99F7F48FB}"/>
              </a:ext>
            </a:extLst>
          </p:cNvPr>
          <p:cNvPicPr>
            <a:picLocks noChangeAspect="1"/>
          </p:cNvPicPr>
          <p:nvPr userDrawn="1"/>
        </p:nvPicPr>
        <p:blipFill>
          <a:blip r:embed="rId3"/>
          <a:stretch>
            <a:fillRect/>
          </a:stretch>
        </p:blipFill>
        <p:spPr>
          <a:xfrm>
            <a:off x="4339800" y="-2757608"/>
            <a:ext cx="1265293" cy="2236858"/>
          </a:xfrm>
          <a:prstGeom prst="rect">
            <a:avLst/>
          </a:prstGeom>
        </p:spPr>
      </p:pic>
      <p:pic>
        <p:nvPicPr>
          <p:cNvPr id="8" name="图片 7">
            <a:extLst>
              <a:ext uri="{FF2B5EF4-FFF2-40B4-BE49-F238E27FC236}">
                <a16:creationId xmlns:a16="http://schemas.microsoft.com/office/drawing/2014/main" id="{E923CE7E-1CBB-4532-B8DE-0DC543F3F8B8}"/>
              </a:ext>
            </a:extLst>
          </p:cNvPr>
          <p:cNvPicPr>
            <a:picLocks noChangeAspect="1"/>
          </p:cNvPicPr>
          <p:nvPr userDrawn="1"/>
        </p:nvPicPr>
        <p:blipFill>
          <a:blip r:embed="rId4"/>
          <a:stretch>
            <a:fillRect/>
          </a:stretch>
        </p:blipFill>
        <p:spPr>
          <a:xfrm>
            <a:off x="1440000" y="3513395"/>
            <a:ext cx="5799600" cy="436964"/>
          </a:xfrm>
          <a:prstGeom prst="rect">
            <a:avLst/>
          </a:prstGeom>
        </p:spPr>
      </p:pic>
    </p:spTree>
    <p:extLst>
      <p:ext uri="{BB962C8B-B14F-4D97-AF65-F5344CB8AC3E}">
        <p14:creationId xmlns:p14="http://schemas.microsoft.com/office/powerpoint/2010/main" val="2163339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EEBFD-2089-524A-82E7-964304E61BE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37CD0F0-92BC-6D4C-9088-E18B22282173}"/>
              </a:ext>
            </a:extLst>
          </p:cNvPr>
          <p:cNvSpPr>
            <a:spLocks noGrp="1"/>
          </p:cNvSpPr>
          <p:nvPr>
            <p:ph type="body" orient="vert" idx="1"/>
          </p:nvPr>
        </p:nvSpPr>
        <p:spPr>
          <a:xfrm>
            <a:off x="1485900" y="1825625"/>
            <a:ext cx="8943975" cy="38798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191B16F4-7DA9-454D-8918-763E9E532ECC}"/>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3756418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257110-AC03-8949-8445-4F4FF92D259A}"/>
              </a:ext>
            </a:extLst>
          </p:cNvPr>
          <p:cNvSpPr>
            <a:spLocks noGrp="1"/>
          </p:cNvSpPr>
          <p:nvPr>
            <p:ph type="title" orient="vert"/>
          </p:nvPr>
        </p:nvSpPr>
        <p:spPr>
          <a:xfrm>
            <a:off x="8724900" y="365125"/>
            <a:ext cx="2628900" cy="3749675"/>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090B52-88D5-5742-88DF-3885616C110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pic>
        <p:nvPicPr>
          <p:cNvPr id="7" name="图片 6">
            <a:extLst>
              <a:ext uri="{FF2B5EF4-FFF2-40B4-BE49-F238E27FC236}">
                <a16:creationId xmlns:a16="http://schemas.microsoft.com/office/drawing/2014/main" id="{6E65646D-826D-4B96-9A95-3535C24E441D}"/>
              </a:ext>
            </a:extLst>
          </p:cNvPr>
          <p:cNvPicPr>
            <a:picLocks noChangeAspect="1"/>
          </p:cNvPicPr>
          <p:nvPr userDrawn="1"/>
        </p:nvPicPr>
        <p:blipFill>
          <a:blip r:embed="rId3"/>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2723962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9AA2C5-11B5-B042-8C9B-FADF323FBE77}"/>
              </a:ext>
            </a:extLst>
          </p:cNvPr>
          <p:cNvSpPr>
            <a:spLocks noGrp="1"/>
          </p:cNvSpPr>
          <p:nvPr>
            <p:ph type="dt" sz="half" idx="10"/>
          </p:nvPr>
        </p:nvSpPr>
        <p:spPr/>
        <p:txBody>
          <a:bodyPr/>
          <a:lstStyle/>
          <a:p>
            <a:fld id="{34352B62-2199-468F-9F5A-EC961F4531AD}" type="datetime2">
              <a:rPr kumimoji="1" lang="zh-CN" altLang="en-US" smtClean="0"/>
              <a:t>2021年12月5日</a:t>
            </a:fld>
            <a:endParaRPr kumimoji="1" lang="zh-CN" altLang="en-US"/>
          </a:p>
        </p:txBody>
      </p:sp>
      <p:sp>
        <p:nvSpPr>
          <p:cNvPr id="5" name="灯片编号占位符 5">
            <a:extLst>
              <a:ext uri="{FF2B5EF4-FFF2-40B4-BE49-F238E27FC236}">
                <a16:creationId xmlns:a16="http://schemas.microsoft.com/office/drawing/2014/main" id="{FE4C9347-952C-4AEA-B08A-92F1BA5694D6}"/>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6" name="图片 5">
            <a:extLst>
              <a:ext uri="{FF2B5EF4-FFF2-40B4-BE49-F238E27FC236}">
                <a16:creationId xmlns:a16="http://schemas.microsoft.com/office/drawing/2014/main" id="{1605C2EC-E750-478F-991C-32E2AE9CC8F6}"/>
              </a:ext>
            </a:extLst>
          </p:cNvPr>
          <p:cNvPicPr>
            <a:picLocks noChangeAspect="1"/>
          </p:cNvPicPr>
          <p:nvPr userDrawn="1"/>
        </p:nvPicPr>
        <p:blipFill>
          <a:blip r:embed="rId2"/>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4510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p:nvPr>
        </p:nvSpPr>
        <p:spPr>
          <a:xfrm>
            <a:off x="2731800" y="2597400"/>
            <a:ext cx="6728400" cy="831600"/>
          </a:xfrm>
        </p:spPr>
        <p:txBody>
          <a:bodyPr anchor="b">
            <a:normAutofit/>
          </a:bodyPr>
          <a:lstStyle>
            <a:lvl1pPr algn="ctr">
              <a:defRPr sz="4800" b="1">
                <a:solidFill>
                  <a:schemeClr val="bg1"/>
                </a:solidFill>
                <a:effectLst>
                  <a:outerShdw blurRad="38100" dist="38100" dir="2700000" algn="tl">
                    <a:srgbClr val="000000">
                      <a:alpha val="43137"/>
                    </a:srgbClr>
                  </a:outerShdw>
                </a:effectLst>
              </a:defRPr>
            </a:lvl1pPr>
          </a:lstStyle>
          <a:p>
            <a:r>
              <a:rPr kumimoji="1" lang="zh-CN" altLang="en-US" dirty="0"/>
              <a:t>单击此处编辑母版标题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731800" y="3398838"/>
            <a:ext cx="6728400" cy="517525"/>
          </a:xfrm>
        </p:spPr>
        <p:txBody>
          <a:bodyPr anchor="ctr" anchorCtr="0"/>
          <a:lstStyle>
            <a:lvl1pPr marL="0" indent="0" algn="ct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84FC20C6-D1D8-4E4B-8DBD-E3D686E96430}"/>
              </a:ext>
            </a:extLst>
          </p:cNvPr>
          <p:cNvPicPr>
            <a:picLocks noChangeAspect="1"/>
          </p:cNvPicPr>
          <p:nvPr userDrawn="1"/>
        </p:nvPicPr>
        <p:blipFill>
          <a:blip r:embed="rId3"/>
          <a:stretch>
            <a:fillRect/>
          </a:stretch>
        </p:blipFill>
        <p:spPr>
          <a:xfrm>
            <a:off x="2731800" y="3440113"/>
            <a:ext cx="6728400" cy="434975"/>
          </a:xfrm>
          <a:prstGeom prst="rect">
            <a:avLst/>
          </a:prstGeom>
        </p:spPr>
      </p:pic>
    </p:spTree>
    <p:extLst>
      <p:ext uri="{BB962C8B-B14F-4D97-AF65-F5344CB8AC3E}">
        <p14:creationId xmlns:p14="http://schemas.microsoft.com/office/powerpoint/2010/main" val="80575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3109C-5429-604B-B9CB-C10A57D66422}"/>
              </a:ext>
            </a:extLst>
          </p:cNvPr>
          <p:cNvSpPr>
            <a:spLocks noGrp="1"/>
          </p:cNvSpPr>
          <p:nvPr>
            <p:ph type="ctrTitle" hasCustomPrompt="1"/>
          </p:nvPr>
        </p:nvSpPr>
        <p:spPr>
          <a:xfrm>
            <a:off x="2907322" y="2503488"/>
            <a:ext cx="5990493" cy="837590"/>
          </a:xfrm>
        </p:spPr>
        <p:txBody>
          <a:bodyPr anchor="ctr" anchorCtr="0">
            <a:normAutofit/>
          </a:bodyPr>
          <a:lstStyle>
            <a:lvl1pPr algn="l">
              <a:defRPr sz="4400" b="1">
                <a:solidFill>
                  <a:schemeClr val="bg1"/>
                </a:solidFill>
              </a:defRPr>
            </a:lvl1pPr>
          </a:lstStyle>
          <a:p>
            <a:r>
              <a:rPr kumimoji="1" lang="zh-CN" altLang="en-US" dirty="0"/>
              <a:t>单击此处编辑标题</a:t>
            </a:r>
          </a:p>
        </p:txBody>
      </p:sp>
      <p:sp>
        <p:nvSpPr>
          <p:cNvPr id="3" name="副标题 2">
            <a:extLst>
              <a:ext uri="{FF2B5EF4-FFF2-40B4-BE49-F238E27FC236}">
                <a16:creationId xmlns:a16="http://schemas.microsoft.com/office/drawing/2014/main" id="{5FDE293D-64E8-6D46-ACE8-F9A8713FF103}"/>
              </a:ext>
            </a:extLst>
          </p:cNvPr>
          <p:cNvSpPr>
            <a:spLocks noGrp="1"/>
          </p:cNvSpPr>
          <p:nvPr>
            <p:ph type="subTitle" idx="1"/>
          </p:nvPr>
        </p:nvSpPr>
        <p:spPr>
          <a:xfrm>
            <a:off x="2907322" y="3311649"/>
            <a:ext cx="5990494" cy="494688"/>
          </a:xfrm>
        </p:spPr>
        <p:txBody>
          <a:bodyPr anchor="ctr" anchorCtr="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7" name="图片 6">
            <a:extLst>
              <a:ext uri="{FF2B5EF4-FFF2-40B4-BE49-F238E27FC236}">
                <a16:creationId xmlns:a16="http://schemas.microsoft.com/office/drawing/2014/main" id="{FEC8CAC0-FE93-489C-BB57-DDDC480A726C}"/>
              </a:ext>
            </a:extLst>
          </p:cNvPr>
          <p:cNvPicPr>
            <a:picLocks noChangeAspect="1"/>
          </p:cNvPicPr>
          <p:nvPr userDrawn="1"/>
        </p:nvPicPr>
        <p:blipFill>
          <a:blip r:embed="rId3"/>
          <a:srcRect/>
          <a:stretch/>
        </p:blipFill>
        <p:spPr>
          <a:xfrm>
            <a:off x="2155212" y="2748739"/>
            <a:ext cx="558800" cy="368300"/>
          </a:xfrm>
          <a:prstGeom prst="rect">
            <a:avLst/>
          </a:prstGeom>
        </p:spPr>
      </p:pic>
      <p:pic>
        <p:nvPicPr>
          <p:cNvPr id="8" name="图片 7">
            <a:extLst>
              <a:ext uri="{FF2B5EF4-FFF2-40B4-BE49-F238E27FC236}">
                <a16:creationId xmlns:a16="http://schemas.microsoft.com/office/drawing/2014/main" id="{DEE1D168-D345-4A4D-BAAA-C505C52CA9C1}"/>
              </a:ext>
            </a:extLst>
          </p:cNvPr>
          <p:cNvPicPr>
            <a:picLocks noChangeAspect="1"/>
          </p:cNvPicPr>
          <p:nvPr userDrawn="1"/>
        </p:nvPicPr>
        <p:blipFill>
          <a:blip r:embed="rId4"/>
          <a:stretch>
            <a:fillRect/>
          </a:stretch>
        </p:blipFill>
        <p:spPr>
          <a:xfrm>
            <a:off x="2907322" y="3355793"/>
            <a:ext cx="5990494" cy="406400"/>
          </a:xfrm>
          <a:prstGeom prst="rect">
            <a:avLst/>
          </a:prstGeom>
        </p:spPr>
      </p:pic>
      <p:pic>
        <p:nvPicPr>
          <p:cNvPr id="9" name="图片 8">
            <a:extLst>
              <a:ext uri="{FF2B5EF4-FFF2-40B4-BE49-F238E27FC236}">
                <a16:creationId xmlns:a16="http://schemas.microsoft.com/office/drawing/2014/main" id="{1292140D-9A36-4287-AA29-DFD4E4D99ACE}"/>
              </a:ext>
            </a:extLst>
          </p:cNvPr>
          <p:cNvPicPr>
            <a:picLocks noChangeAspect="1"/>
          </p:cNvPicPr>
          <p:nvPr userDrawn="1"/>
        </p:nvPicPr>
        <p:blipFill>
          <a:blip r:embed="rId5"/>
          <a:stretch>
            <a:fillRect/>
          </a:stretch>
        </p:blipFill>
        <p:spPr>
          <a:xfrm>
            <a:off x="707711" y="6340429"/>
            <a:ext cx="2032000" cy="139700"/>
          </a:xfrm>
          <a:prstGeom prst="rect">
            <a:avLst/>
          </a:prstGeom>
        </p:spPr>
      </p:pic>
    </p:spTree>
    <p:extLst>
      <p:ext uri="{BB962C8B-B14F-4D97-AF65-F5344CB8AC3E}">
        <p14:creationId xmlns:p14="http://schemas.microsoft.com/office/powerpoint/2010/main" val="345374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2FF6B5-3625-6748-BD00-70E81528A54D}"/>
              </a:ext>
            </a:extLst>
          </p:cNvPr>
          <p:cNvSpPr>
            <a:spLocks noGrp="1"/>
          </p:cNvSpPr>
          <p:nvPr>
            <p:ph idx="1" hasCustomPrompt="1"/>
          </p:nvPr>
        </p:nvSpPr>
        <p:spPr>
          <a:xfrm>
            <a:off x="1028701" y="2247900"/>
            <a:ext cx="6991350" cy="3609975"/>
          </a:xfrm>
        </p:spPr>
        <p:txBody>
          <a:bodyPr anchor="t" anchorCtr="0"/>
          <a:lstStyle>
            <a:lvl1pPr marL="144000" algn="l" defTabSz="914400" rtl="0" eaLnBrk="1" latinLnBrk="0" hangingPunct="1">
              <a:lnSpc>
                <a:spcPct val="100000"/>
              </a:lnSpc>
              <a:spcBef>
                <a:spcPts val="1200"/>
              </a:spcBef>
              <a:spcAft>
                <a:spcPts val="1200"/>
              </a:spcAft>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vl2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2pPr>
            <a:lvl3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3pPr>
            <a:lvl4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4pPr>
            <a:lvl5pPr marL="0" algn="l" defTabSz="914400" rtl="0" eaLnBrk="1" latinLnBrk="0" hangingPunct="1">
              <a:defRPr kumimoji="1" lang="zh-CN" altLang="en-US" sz="30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5pPr>
          </a:lstStyle>
          <a:p>
            <a:pPr lvl="0"/>
            <a:r>
              <a:rPr kumimoji="1" lang="zh-CN" altLang="en-US" dirty="0"/>
              <a:t>标题</a:t>
            </a:r>
            <a:r>
              <a:rPr kumimoji="1" lang="en-US" altLang="zh-CN" dirty="0"/>
              <a:t>1</a:t>
            </a:r>
          </a:p>
          <a:p>
            <a:pPr lvl="0"/>
            <a:r>
              <a:rPr kumimoji="1" lang="zh-CN" altLang="en-US" dirty="0"/>
              <a:t>标题</a:t>
            </a:r>
            <a:r>
              <a:rPr kumimoji="1" lang="en-US" altLang="zh-CN" dirty="0"/>
              <a:t>2</a:t>
            </a:r>
          </a:p>
          <a:p>
            <a:pPr lvl="0"/>
            <a:r>
              <a:rPr kumimoji="1" lang="zh-CN" altLang="en-US" dirty="0"/>
              <a:t>标题</a:t>
            </a:r>
            <a:r>
              <a:rPr kumimoji="1" lang="en-US" altLang="zh-CN" dirty="0"/>
              <a:t>3</a:t>
            </a:r>
          </a:p>
          <a:p>
            <a:pPr lvl="0"/>
            <a:r>
              <a:rPr kumimoji="1" lang="zh-CN" altLang="en-US" dirty="0"/>
              <a:t>标题</a:t>
            </a:r>
            <a:r>
              <a:rPr kumimoji="1" lang="en-US" altLang="zh-CN" dirty="0"/>
              <a:t>4</a:t>
            </a:r>
            <a:endParaRPr kumimoji="1" lang="zh-CN" altLang="en-US" dirty="0"/>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FB071631-2B02-44F9-8579-905C661D8301}" type="datetime2">
              <a:rPr kumimoji="1" lang="zh-CN" altLang="en-US" smtClean="0"/>
              <a:t>2021年12月5日</a:t>
            </a:fld>
            <a:endParaRPr kumimoji="1" lang="zh-CN" altLang="en-US"/>
          </a:p>
        </p:txBody>
      </p:sp>
      <p:sp>
        <p:nvSpPr>
          <p:cNvPr id="5" name="页脚占位符 4">
            <a:extLst>
              <a:ext uri="{FF2B5EF4-FFF2-40B4-BE49-F238E27FC236}">
                <a16:creationId xmlns:a16="http://schemas.microsoft.com/office/drawing/2014/main" id="{C5ACBC42-90DF-9C4C-A2BE-FB58BC8681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14CD0E-91E7-D647-B0CE-69496DE03C0D}"/>
              </a:ext>
            </a:extLst>
          </p:cNvPr>
          <p:cNvSpPr>
            <a:spLocks noGrp="1"/>
          </p:cNvSpPr>
          <p:nvPr>
            <p:ph type="sldNum" sz="quarter" idx="12"/>
          </p:nvPr>
        </p:nvSpPr>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0146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2F34-CE97-B446-A37B-EB474FDBC776}"/>
              </a:ext>
            </a:extLst>
          </p:cNvPr>
          <p:cNvSpPr>
            <a:spLocks noGrp="1"/>
          </p:cNvSpPr>
          <p:nvPr>
            <p:ph type="title"/>
          </p:nvPr>
        </p:nvSpPr>
        <p:spPr>
          <a:xfrm>
            <a:off x="1944911" y="1268936"/>
            <a:ext cx="8102600" cy="554400"/>
          </a:xfrm>
        </p:spPr>
        <p:txBody>
          <a:bodyPr>
            <a:normAutofit/>
          </a:bodyPr>
          <a:lstStyle>
            <a:lvl1pPr marL="0" algn="l" defTabSz="914400" rtl="0" eaLnBrk="1" latinLnBrk="0" hangingPunct="1">
              <a:defRPr kumimoji="1" lang="zh-CN" altLang="en-US" sz="3000" b="1" kern="1200" dirty="0">
                <a:solidFill>
                  <a:srgbClr val="772197"/>
                </a:solidFill>
                <a:latin typeface="Microsoft YaHei" panose="020B0503020204020204" pitchFamily="34" charset="-122"/>
                <a:ea typeface="Microsoft YaHei" panose="020B0503020204020204" pitchFamily="34" charset="-122"/>
                <a:cs typeface="+mn-cs"/>
              </a:defRPr>
            </a:lvl1pPr>
          </a:lstStyle>
          <a:p>
            <a:r>
              <a:rPr kumimoji="1" lang="zh-CN" altLang="en-US" dirty="0"/>
              <a:t>单击此处编辑母版标题样式</a:t>
            </a:r>
          </a:p>
        </p:txBody>
      </p:sp>
      <p:sp>
        <p:nvSpPr>
          <p:cNvPr id="4" name="日期占位符 3">
            <a:extLst>
              <a:ext uri="{FF2B5EF4-FFF2-40B4-BE49-F238E27FC236}">
                <a16:creationId xmlns:a16="http://schemas.microsoft.com/office/drawing/2014/main" id="{94449E53-5FC1-604B-9742-5A75F60F2085}"/>
              </a:ext>
            </a:extLst>
          </p:cNvPr>
          <p:cNvSpPr>
            <a:spLocks noGrp="1"/>
          </p:cNvSpPr>
          <p:nvPr>
            <p:ph type="dt" sz="half" idx="10"/>
          </p:nvPr>
        </p:nvSpPr>
        <p:spPr/>
        <p:txBody>
          <a:bodyPr/>
          <a:lstStyle/>
          <a:p>
            <a:fld id="{FA5702AC-EE8E-460E-8412-A95E7908CE08}" type="datetime2">
              <a:rPr kumimoji="1" lang="zh-CN" altLang="en-US" smtClean="0"/>
              <a:t>2021年12月5日</a:t>
            </a:fld>
            <a:endParaRPr kumimoji="1" lang="zh-CN" altLang="en-US"/>
          </a:p>
        </p:txBody>
      </p:sp>
      <p:pic>
        <p:nvPicPr>
          <p:cNvPr id="7" name="图片 6">
            <a:extLst>
              <a:ext uri="{FF2B5EF4-FFF2-40B4-BE49-F238E27FC236}">
                <a16:creationId xmlns:a16="http://schemas.microsoft.com/office/drawing/2014/main" id="{014FF0FB-7073-46B9-8075-C3ED46C03F9C}"/>
              </a:ext>
            </a:extLst>
          </p:cNvPr>
          <p:cNvPicPr>
            <a:picLocks noChangeAspect="1"/>
          </p:cNvPicPr>
          <p:nvPr userDrawn="1"/>
        </p:nvPicPr>
        <p:blipFill>
          <a:blip r:embed="rId3"/>
          <a:stretch>
            <a:fillRect/>
          </a:stretch>
        </p:blipFill>
        <p:spPr>
          <a:xfrm>
            <a:off x="2044700" y="2032684"/>
            <a:ext cx="8102600" cy="914400"/>
          </a:xfrm>
          <a:prstGeom prst="rect">
            <a:avLst/>
          </a:prstGeom>
        </p:spPr>
      </p:pic>
      <p:pic>
        <p:nvPicPr>
          <p:cNvPr id="8" name="图片 7">
            <a:extLst>
              <a:ext uri="{FF2B5EF4-FFF2-40B4-BE49-F238E27FC236}">
                <a16:creationId xmlns:a16="http://schemas.microsoft.com/office/drawing/2014/main" id="{62483A40-752E-494B-82E8-743628FFEABD}"/>
              </a:ext>
            </a:extLst>
          </p:cNvPr>
          <p:cNvPicPr>
            <a:picLocks noChangeAspect="1"/>
          </p:cNvPicPr>
          <p:nvPr userDrawn="1"/>
        </p:nvPicPr>
        <p:blipFill>
          <a:blip r:embed="rId4"/>
          <a:stretch>
            <a:fillRect/>
          </a:stretch>
        </p:blipFill>
        <p:spPr>
          <a:xfrm>
            <a:off x="2044700" y="2971800"/>
            <a:ext cx="8102600" cy="914400"/>
          </a:xfrm>
          <a:prstGeom prst="rect">
            <a:avLst/>
          </a:prstGeom>
        </p:spPr>
      </p:pic>
      <p:pic>
        <p:nvPicPr>
          <p:cNvPr id="9" name="图片 8">
            <a:extLst>
              <a:ext uri="{FF2B5EF4-FFF2-40B4-BE49-F238E27FC236}">
                <a16:creationId xmlns:a16="http://schemas.microsoft.com/office/drawing/2014/main" id="{4CA435A4-0216-4B53-BBF5-0B0943298987}"/>
              </a:ext>
            </a:extLst>
          </p:cNvPr>
          <p:cNvPicPr>
            <a:picLocks noChangeAspect="1"/>
          </p:cNvPicPr>
          <p:nvPr userDrawn="1"/>
        </p:nvPicPr>
        <p:blipFill>
          <a:blip r:embed="rId5"/>
          <a:stretch>
            <a:fillRect/>
          </a:stretch>
        </p:blipFill>
        <p:spPr>
          <a:xfrm>
            <a:off x="2044700" y="3923271"/>
            <a:ext cx="8102600" cy="914400"/>
          </a:xfrm>
          <a:prstGeom prst="rect">
            <a:avLst/>
          </a:prstGeom>
        </p:spPr>
      </p:pic>
      <p:pic>
        <p:nvPicPr>
          <p:cNvPr id="10" name="图片 9">
            <a:extLst>
              <a:ext uri="{FF2B5EF4-FFF2-40B4-BE49-F238E27FC236}">
                <a16:creationId xmlns:a16="http://schemas.microsoft.com/office/drawing/2014/main" id="{85DB9DA7-E057-4914-B326-1B36F8B19979}"/>
              </a:ext>
            </a:extLst>
          </p:cNvPr>
          <p:cNvPicPr>
            <a:picLocks noChangeAspect="1"/>
          </p:cNvPicPr>
          <p:nvPr userDrawn="1"/>
        </p:nvPicPr>
        <p:blipFill>
          <a:blip r:embed="rId6"/>
          <a:stretch>
            <a:fillRect/>
          </a:stretch>
        </p:blipFill>
        <p:spPr>
          <a:xfrm>
            <a:off x="2400471" y="2668544"/>
            <a:ext cx="520700" cy="38100"/>
          </a:xfrm>
          <a:prstGeom prst="rect">
            <a:avLst/>
          </a:prstGeom>
        </p:spPr>
      </p:pic>
      <p:sp>
        <p:nvSpPr>
          <p:cNvPr id="11" name="矩形 10">
            <a:extLst>
              <a:ext uri="{FF2B5EF4-FFF2-40B4-BE49-F238E27FC236}">
                <a16:creationId xmlns:a16="http://schemas.microsoft.com/office/drawing/2014/main" id="{AC38DAD7-4A4B-4862-BD30-7BF69E564855}"/>
              </a:ext>
            </a:extLst>
          </p:cNvPr>
          <p:cNvSpPr/>
          <p:nvPr userDrawn="1"/>
        </p:nvSpPr>
        <p:spPr>
          <a:xfrm>
            <a:off x="2331307" y="218342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01.</a:t>
            </a:r>
          </a:p>
        </p:txBody>
      </p:sp>
      <p:pic>
        <p:nvPicPr>
          <p:cNvPr id="12" name="图片 11">
            <a:extLst>
              <a:ext uri="{FF2B5EF4-FFF2-40B4-BE49-F238E27FC236}">
                <a16:creationId xmlns:a16="http://schemas.microsoft.com/office/drawing/2014/main" id="{ECAAF634-9594-419E-A3A7-FB9E16887B1B}"/>
              </a:ext>
            </a:extLst>
          </p:cNvPr>
          <p:cNvPicPr>
            <a:picLocks noChangeAspect="1"/>
          </p:cNvPicPr>
          <p:nvPr userDrawn="1"/>
        </p:nvPicPr>
        <p:blipFill>
          <a:blip r:embed="rId6"/>
          <a:stretch>
            <a:fillRect/>
          </a:stretch>
        </p:blipFill>
        <p:spPr>
          <a:xfrm>
            <a:off x="2400471" y="3681798"/>
            <a:ext cx="520700" cy="38100"/>
          </a:xfrm>
          <a:prstGeom prst="rect">
            <a:avLst/>
          </a:prstGeom>
        </p:spPr>
      </p:pic>
      <p:sp>
        <p:nvSpPr>
          <p:cNvPr id="13" name="矩形 12">
            <a:extLst>
              <a:ext uri="{FF2B5EF4-FFF2-40B4-BE49-F238E27FC236}">
                <a16:creationId xmlns:a16="http://schemas.microsoft.com/office/drawing/2014/main" id="{E1691BF2-08A9-4DF4-84C0-AADE21507F6C}"/>
              </a:ext>
            </a:extLst>
          </p:cNvPr>
          <p:cNvSpPr/>
          <p:nvPr userDrawn="1"/>
        </p:nvSpPr>
        <p:spPr>
          <a:xfrm>
            <a:off x="2331307" y="3196678"/>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2</a:t>
            </a:r>
            <a:r>
              <a:rPr lang="zh-CN" altLang="en-US" sz="2800" b="1" i="1" dirty="0">
                <a:solidFill>
                  <a:schemeClr val="bg1"/>
                </a:solidFill>
                <a:latin typeface="Arial Black" panose="020B0604020202020204" pitchFamily="34" charset="0"/>
                <a:cs typeface="Arial Black" panose="020B0604020202020204" pitchFamily="34" charset="0"/>
              </a:rPr>
              <a:t>.</a:t>
            </a:r>
          </a:p>
        </p:txBody>
      </p:sp>
      <p:pic>
        <p:nvPicPr>
          <p:cNvPr id="14" name="图片 13">
            <a:extLst>
              <a:ext uri="{FF2B5EF4-FFF2-40B4-BE49-F238E27FC236}">
                <a16:creationId xmlns:a16="http://schemas.microsoft.com/office/drawing/2014/main" id="{A642E62C-5316-4EDE-8457-3E21F6D47BE4}"/>
              </a:ext>
            </a:extLst>
          </p:cNvPr>
          <p:cNvPicPr>
            <a:picLocks noChangeAspect="1"/>
          </p:cNvPicPr>
          <p:nvPr userDrawn="1"/>
        </p:nvPicPr>
        <p:blipFill>
          <a:blip r:embed="rId6"/>
          <a:stretch>
            <a:fillRect/>
          </a:stretch>
        </p:blipFill>
        <p:spPr>
          <a:xfrm>
            <a:off x="2400471" y="4571484"/>
            <a:ext cx="520700" cy="38100"/>
          </a:xfrm>
          <a:prstGeom prst="rect">
            <a:avLst/>
          </a:prstGeom>
        </p:spPr>
      </p:pic>
      <p:sp>
        <p:nvSpPr>
          <p:cNvPr id="15" name="矩形 14">
            <a:extLst>
              <a:ext uri="{FF2B5EF4-FFF2-40B4-BE49-F238E27FC236}">
                <a16:creationId xmlns:a16="http://schemas.microsoft.com/office/drawing/2014/main" id="{737516D6-AB0F-454C-8728-14E70A69699C}"/>
              </a:ext>
            </a:extLst>
          </p:cNvPr>
          <p:cNvSpPr/>
          <p:nvPr userDrawn="1"/>
        </p:nvSpPr>
        <p:spPr>
          <a:xfrm>
            <a:off x="2331307" y="4086364"/>
            <a:ext cx="782587" cy="523220"/>
          </a:xfrm>
          <a:prstGeom prst="rect">
            <a:avLst/>
          </a:prstGeom>
        </p:spPr>
        <p:txBody>
          <a:bodyPr wrap="none">
            <a:spAutoFit/>
          </a:bodyPr>
          <a:lstStyle/>
          <a:p>
            <a:r>
              <a:rPr lang="zh-CN" altLang="en-US" sz="2800" b="1" i="1" dirty="0">
                <a:solidFill>
                  <a:schemeClr val="bg1"/>
                </a:solidFill>
                <a:latin typeface="Arial Black" panose="020B0604020202020204" pitchFamily="34" charset="0"/>
                <a:cs typeface="Arial Black" panose="020B0604020202020204" pitchFamily="34" charset="0"/>
              </a:rPr>
              <a:t>0</a:t>
            </a:r>
            <a:r>
              <a:rPr lang="en-US" altLang="zh-CN" sz="2800" b="1" i="1" dirty="0">
                <a:solidFill>
                  <a:schemeClr val="bg1"/>
                </a:solidFill>
                <a:latin typeface="Arial Black" panose="020B0604020202020204" pitchFamily="34" charset="0"/>
                <a:cs typeface="Arial Black" panose="020B0604020202020204" pitchFamily="34" charset="0"/>
              </a:rPr>
              <a:t>3</a:t>
            </a:r>
            <a:r>
              <a:rPr lang="zh-CN" altLang="en-US" sz="2800" b="1" i="1" dirty="0">
                <a:solidFill>
                  <a:schemeClr val="bg1"/>
                </a:solidFill>
                <a:latin typeface="Arial Black" panose="020B0604020202020204" pitchFamily="34" charset="0"/>
                <a:cs typeface="Arial Black" panose="020B0604020202020204" pitchFamily="34" charset="0"/>
              </a:rPr>
              <a:t>.</a:t>
            </a:r>
          </a:p>
        </p:txBody>
      </p:sp>
      <p:sp>
        <p:nvSpPr>
          <p:cNvPr id="21" name="文本占位符 20">
            <a:extLst>
              <a:ext uri="{FF2B5EF4-FFF2-40B4-BE49-F238E27FC236}">
                <a16:creationId xmlns:a16="http://schemas.microsoft.com/office/drawing/2014/main" id="{0D245C68-4D53-4772-867D-33D95588049F}"/>
              </a:ext>
            </a:extLst>
          </p:cNvPr>
          <p:cNvSpPr>
            <a:spLocks noGrp="1"/>
          </p:cNvSpPr>
          <p:nvPr>
            <p:ph type="body" sz="quarter" idx="13" hasCustomPrompt="1"/>
          </p:nvPr>
        </p:nvSpPr>
        <p:spPr>
          <a:xfrm>
            <a:off x="3267075" y="2032000"/>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8" name="文本占位符 20">
            <a:extLst>
              <a:ext uri="{FF2B5EF4-FFF2-40B4-BE49-F238E27FC236}">
                <a16:creationId xmlns:a16="http://schemas.microsoft.com/office/drawing/2014/main" id="{2E157912-C7D2-42F1-8E7D-9B48ABFA56F5}"/>
              </a:ext>
            </a:extLst>
          </p:cNvPr>
          <p:cNvSpPr>
            <a:spLocks noGrp="1"/>
          </p:cNvSpPr>
          <p:nvPr>
            <p:ph type="body" sz="quarter" idx="14" hasCustomPrompt="1"/>
          </p:nvPr>
        </p:nvSpPr>
        <p:spPr>
          <a:xfrm>
            <a:off x="3267075" y="2983191"/>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29" name="文本占位符 20">
            <a:extLst>
              <a:ext uri="{FF2B5EF4-FFF2-40B4-BE49-F238E27FC236}">
                <a16:creationId xmlns:a16="http://schemas.microsoft.com/office/drawing/2014/main" id="{96892294-EC21-4158-818C-EADF7E907DA3}"/>
              </a:ext>
            </a:extLst>
          </p:cNvPr>
          <p:cNvSpPr>
            <a:spLocks noGrp="1"/>
          </p:cNvSpPr>
          <p:nvPr>
            <p:ph type="body" sz="quarter" idx="15" hasCustomPrompt="1"/>
          </p:nvPr>
        </p:nvSpPr>
        <p:spPr>
          <a:xfrm>
            <a:off x="3267075" y="3934383"/>
            <a:ext cx="6880225" cy="903288"/>
          </a:xfrm>
        </p:spPr>
        <p:txBody>
          <a:bodyPr anchor="ctr" anchorCtr="0">
            <a:normAutofit/>
          </a:bodyPr>
          <a:lstStyle>
            <a:lvl1pPr marL="0" indent="0">
              <a:buNone/>
              <a:defRPr kumimoji="1" lang="zh-CN" altLang="en-US" sz="24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mn-cs"/>
              </a:defRPr>
            </a:lvl1pPr>
          </a:lstStyle>
          <a:p>
            <a:pPr lvl="0"/>
            <a:r>
              <a:rPr lang="zh-CN" altLang="en-US" dirty="0"/>
              <a:t>单击此处输入本文</a:t>
            </a:r>
          </a:p>
        </p:txBody>
      </p:sp>
      <p:sp>
        <p:nvSpPr>
          <p:cNvPr id="30" name="灯片编号占位符 5">
            <a:extLst>
              <a:ext uri="{FF2B5EF4-FFF2-40B4-BE49-F238E27FC236}">
                <a16:creationId xmlns:a16="http://schemas.microsoft.com/office/drawing/2014/main" id="{2474DE2D-60C7-4B2D-8BB0-5696356D07CB}"/>
              </a:ext>
            </a:extLst>
          </p:cNvPr>
          <p:cNvSpPr>
            <a:spLocks noGrp="1"/>
          </p:cNvSpPr>
          <p:nvPr>
            <p:ph type="sldNum" sz="quarter" idx="12"/>
          </p:nvPr>
        </p:nvSpPr>
        <p:spPr>
          <a:xfrm>
            <a:off x="8610600" y="6356350"/>
            <a:ext cx="2743200" cy="365125"/>
          </a:xfrm>
        </p:spPr>
        <p:txBody>
          <a:bodyPr/>
          <a:lstStyle>
            <a:lvl1pPr>
              <a:defRPr i="1"/>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pic>
        <p:nvPicPr>
          <p:cNvPr id="31" name="图片 30">
            <a:extLst>
              <a:ext uri="{FF2B5EF4-FFF2-40B4-BE49-F238E27FC236}">
                <a16:creationId xmlns:a16="http://schemas.microsoft.com/office/drawing/2014/main" id="{681796A6-47CA-4D8F-9549-64294FD2B188}"/>
              </a:ext>
            </a:extLst>
          </p:cNvPr>
          <p:cNvPicPr>
            <a:picLocks noChangeAspect="1"/>
          </p:cNvPicPr>
          <p:nvPr userDrawn="1"/>
        </p:nvPicPr>
        <p:blipFill>
          <a:blip r:embed="rId7"/>
          <a:stretch>
            <a:fillRect/>
          </a:stretch>
        </p:blipFill>
        <p:spPr>
          <a:xfrm>
            <a:off x="4980211" y="6464208"/>
            <a:ext cx="2032000" cy="139700"/>
          </a:xfrm>
          <a:prstGeom prst="rect">
            <a:avLst/>
          </a:prstGeom>
        </p:spPr>
      </p:pic>
    </p:spTree>
    <p:extLst>
      <p:ext uri="{BB962C8B-B14F-4D97-AF65-F5344CB8AC3E}">
        <p14:creationId xmlns:p14="http://schemas.microsoft.com/office/powerpoint/2010/main" val="103069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0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76BC7-627C-4BC0-9B2C-C5FD80266633}"/>
              </a:ext>
            </a:extLst>
          </p:cNvPr>
          <p:cNvSpPr>
            <a:spLocks noGrp="1"/>
          </p:cNvSpPr>
          <p:nvPr>
            <p:ph type="title"/>
          </p:nvPr>
        </p:nvSpPr>
        <p:spPr>
          <a:xfrm>
            <a:off x="2121353" y="1508760"/>
            <a:ext cx="7949293" cy="1676353"/>
          </a:xfrm>
        </p:spPr>
        <p:txBody>
          <a:bodyPr anchor="b">
            <a:normAutofit/>
          </a:bodyPr>
          <a:lstStyle>
            <a:lvl1pPr algn="ctr">
              <a:defRPr sz="48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1AA28CFE-714F-4DC2-B3B8-6234D0452E07}"/>
              </a:ext>
            </a:extLst>
          </p:cNvPr>
          <p:cNvSpPr>
            <a:spLocks noGrp="1"/>
          </p:cNvSpPr>
          <p:nvPr>
            <p:ph type="body" idx="1"/>
          </p:nvPr>
        </p:nvSpPr>
        <p:spPr>
          <a:xfrm>
            <a:off x="2121353" y="3212101"/>
            <a:ext cx="7949293" cy="11001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11" name="图片 10">
            <a:extLst>
              <a:ext uri="{FF2B5EF4-FFF2-40B4-BE49-F238E27FC236}">
                <a16:creationId xmlns:a16="http://schemas.microsoft.com/office/drawing/2014/main" id="{F03FAA6B-5339-4D84-AA6F-C3B919EBE49B}"/>
              </a:ext>
            </a:extLst>
          </p:cNvPr>
          <p:cNvPicPr>
            <a:picLocks noChangeAspect="1"/>
          </p:cNvPicPr>
          <p:nvPr userDrawn="1"/>
        </p:nvPicPr>
        <p:blipFill>
          <a:blip r:embed="rId3"/>
          <a:stretch>
            <a:fillRect/>
          </a:stretch>
        </p:blipFill>
        <p:spPr>
          <a:xfrm>
            <a:off x="4980211" y="6464208"/>
            <a:ext cx="2032000" cy="139700"/>
          </a:xfrm>
          <a:prstGeom prst="rect">
            <a:avLst/>
          </a:prstGeom>
        </p:spPr>
      </p:pic>
      <p:pic>
        <p:nvPicPr>
          <p:cNvPr id="13" name="图形 12">
            <a:extLst>
              <a:ext uri="{FF2B5EF4-FFF2-40B4-BE49-F238E27FC236}">
                <a16:creationId xmlns:a16="http://schemas.microsoft.com/office/drawing/2014/main" id="{295A1DD3-29AF-4EE6-B9B5-5490869C67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7188" y="451641"/>
            <a:ext cx="2743200" cy="684037"/>
          </a:xfrm>
          <a:prstGeom prst="rect">
            <a:avLst/>
          </a:prstGeom>
        </p:spPr>
      </p:pic>
    </p:spTree>
    <p:extLst>
      <p:ext uri="{BB962C8B-B14F-4D97-AF65-F5344CB8AC3E}">
        <p14:creationId xmlns:p14="http://schemas.microsoft.com/office/powerpoint/2010/main" val="192940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节标题">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0B13A70-6219-44AE-9F9D-21351CCCAC87}"/>
              </a:ext>
            </a:extLst>
          </p:cNvPr>
          <p:cNvPicPr>
            <a:picLocks noChangeAspect="1"/>
          </p:cNvPicPr>
          <p:nvPr userDrawn="1"/>
        </p:nvPicPr>
        <p:blipFill rotWithShape="1">
          <a:blip r:embed="rId2"/>
          <a:srcRect l="5918"/>
          <a:stretch/>
        </p:blipFill>
        <p:spPr>
          <a:xfrm>
            <a:off x="-9525" y="-19050"/>
            <a:ext cx="12201525" cy="6877050"/>
          </a:xfrm>
          <a:prstGeom prst="rect">
            <a:avLst/>
          </a:prstGeom>
        </p:spPr>
      </p:pic>
      <p:pic>
        <p:nvPicPr>
          <p:cNvPr id="17" name="图片 16">
            <a:extLst>
              <a:ext uri="{FF2B5EF4-FFF2-40B4-BE49-F238E27FC236}">
                <a16:creationId xmlns:a16="http://schemas.microsoft.com/office/drawing/2014/main" id="{906A84FA-4E29-41C6-A208-7E329FA7BD63}"/>
              </a:ext>
            </a:extLst>
          </p:cNvPr>
          <p:cNvPicPr>
            <a:picLocks noChangeAspect="1"/>
          </p:cNvPicPr>
          <p:nvPr userDrawn="1"/>
        </p:nvPicPr>
        <p:blipFill>
          <a:blip r:embed="rId3"/>
          <a:stretch>
            <a:fillRect/>
          </a:stretch>
        </p:blipFill>
        <p:spPr>
          <a:xfrm>
            <a:off x="4607892" y="-9525"/>
            <a:ext cx="7745435"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4"/>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01.</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12011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节标题">
    <p:bg>
      <p:bgPr>
        <a:solidFill>
          <a:schemeClr val="bg1"/>
        </a:solidFill>
        <a:effectLst/>
      </p:bgPr>
    </p:bg>
    <p:spTree>
      <p:nvGrpSpPr>
        <p:cNvPr id="1" name=""/>
        <p:cNvGrpSpPr/>
        <p:nvPr/>
      </p:nvGrpSpPr>
      <p:grpSpPr>
        <a:xfrm>
          <a:off x="0" y="0"/>
          <a:ext cx="0" cy="0"/>
          <a:chOff x="0" y="0"/>
          <a:chExt cx="0" cy="0"/>
        </a:xfrm>
      </p:grpSpPr>
      <p:pic>
        <p:nvPicPr>
          <p:cNvPr id="8" name="图片 7" descr="图片包含 户外, 草, 田地, 建筑&#10;&#10;描述已自动生成">
            <a:extLst>
              <a:ext uri="{FF2B5EF4-FFF2-40B4-BE49-F238E27FC236}">
                <a16:creationId xmlns:a16="http://schemas.microsoft.com/office/drawing/2014/main" id="{DD33F9FD-C1E1-489E-9624-A6A49621F00B}"/>
              </a:ext>
            </a:extLst>
          </p:cNvPr>
          <p:cNvPicPr>
            <a:picLocks noChangeAspect="1"/>
          </p:cNvPicPr>
          <p:nvPr userDrawn="1"/>
        </p:nvPicPr>
        <p:blipFill rotWithShape="1">
          <a:blip r:embed="rId2"/>
          <a:srcRect l="7002" t="9222" r="18804"/>
          <a:stretch/>
        </p:blipFill>
        <p:spPr>
          <a:xfrm>
            <a:off x="0" y="0"/>
            <a:ext cx="12192000" cy="6858000"/>
          </a:xfrm>
          <a:prstGeom prst="rect">
            <a:avLst/>
          </a:prstGeom>
        </p:spPr>
      </p:pic>
      <p:pic>
        <p:nvPicPr>
          <p:cNvPr id="15" name="图片 14" descr="图片包含 游戏机, 画, 钟表&#10;&#10;描述已自动生成">
            <a:extLst>
              <a:ext uri="{FF2B5EF4-FFF2-40B4-BE49-F238E27FC236}">
                <a16:creationId xmlns:a16="http://schemas.microsoft.com/office/drawing/2014/main" id="{3D0C9252-00E5-4462-AD57-4A3481AA2560}"/>
              </a:ext>
            </a:extLst>
          </p:cNvPr>
          <p:cNvPicPr>
            <a:picLocks noChangeAspect="1"/>
          </p:cNvPicPr>
          <p:nvPr userDrawn="1"/>
        </p:nvPicPr>
        <p:blipFill rotWithShape="1">
          <a:blip r:embed="rId3"/>
          <a:srcRect l="13880" r="47917"/>
          <a:stretch/>
        </p:blipFill>
        <p:spPr>
          <a:xfrm>
            <a:off x="-9525" y="-19050"/>
            <a:ext cx="5438775" cy="6933320"/>
          </a:xfrm>
          <a:prstGeom prst="rect">
            <a:avLst/>
          </a:prstGeom>
        </p:spPr>
      </p:pic>
      <p:sp>
        <p:nvSpPr>
          <p:cNvPr id="2" name="标题 1">
            <a:extLst>
              <a:ext uri="{FF2B5EF4-FFF2-40B4-BE49-F238E27FC236}">
                <a16:creationId xmlns:a16="http://schemas.microsoft.com/office/drawing/2014/main" id="{2B0CFEC9-317D-8243-AE29-F9924EE8E7D8}"/>
              </a:ext>
            </a:extLst>
          </p:cNvPr>
          <p:cNvSpPr>
            <a:spLocks noGrp="1"/>
          </p:cNvSpPr>
          <p:nvPr>
            <p:ph type="title" hasCustomPrompt="1"/>
          </p:nvPr>
        </p:nvSpPr>
        <p:spPr>
          <a:xfrm>
            <a:off x="1016967" y="3053090"/>
            <a:ext cx="3298825" cy="1265237"/>
          </a:xfrm>
        </p:spPr>
        <p:txBody>
          <a:bodyPr anchor="ctr" anchorCtr="0"/>
          <a:lstStyle>
            <a:lvl1pPr algn="r">
              <a:defRPr kumimoji="1" lang="zh-CN" altLang="en-US" sz="3600" b="1" kern="1200" dirty="0">
                <a:solidFill>
                  <a:schemeClr val="tx1">
                    <a:lumMod val="75000"/>
                    <a:lumOff val="25000"/>
                  </a:schemeClr>
                </a:solidFill>
                <a:latin typeface="Microsoft YaHei" panose="020B0503020204020204" pitchFamily="34" charset="-122"/>
                <a:ea typeface="Microsoft YaHei" panose="020B0503020204020204" pitchFamily="34" charset="-122"/>
                <a:cs typeface="Arial Black" panose="020B0604020202020204" pitchFamily="34" charset="0"/>
              </a:defRPr>
            </a:lvl1pPr>
          </a:lstStyle>
          <a:p>
            <a:r>
              <a:rPr kumimoji="1" lang="zh-CN" altLang="en-US" dirty="0"/>
              <a:t>单击此处</a:t>
            </a:r>
            <a:br>
              <a:rPr kumimoji="1" lang="en-US" altLang="zh-CN" dirty="0"/>
            </a:br>
            <a:r>
              <a:rPr kumimoji="1" lang="zh-CN" altLang="en-US" dirty="0"/>
              <a:t>编辑标题样式</a:t>
            </a:r>
          </a:p>
        </p:txBody>
      </p:sp>
      <p:sp>
        <p:nvSpPr>
          <p:cNvPr id="3" name="文本占位符 2">
            <a:extLst>
              <a:ext uri="{FF2B5EF4-FFF2-40B4-BE49-F238E27FC236}">
                <a16:creationId xmlns:a16="http://schemas.microsoft.com/office/drawing/2014/main" id="{6D5812D0-DB1B-CB4D-BF89-D47C57EEDD17}"/>
              </a:ext>
            </a:extLst>
          </p:cNvPr>
          <p:cNvSpPr>
            <a:spLocks noGrp="1"/>
          </p:cNvSpPr>
          <p:nvPr>
            <p:ph type="body" idx="1"/>
          </p:nvPr>
        </p:nvSpPr>
        <p:spPr>
          <a:xfrm>
            <a:off x="1572591" y="4318327"/>
            <a:ext cx="2743201" cy="1434773"/>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7" name="矩形 6">
            <a:extLst>
              <a:ext uri="{FF2B5EF4-FFF2-40B4-BE49-F238E27FC236}">
                <a16:creationId xmlns:a16="http://schemas.microsoft.com/office/drawing/2014/main" id="{0C184EF6-0952-461F-A80E-320DB1BF0919}"/>
              </a:ext>
            </a:extLst>
          </p:cNvPr>
          <p:cNvSpPr/>
          <p:nvPr userDrawn="1"/>
        </p:nvSpPr>
        <p:spPr>
          <a:xfrm>
            <a:off x="2594903" y="1729651"/>
            <a:ext cx="1646897" cy="1200329"/>
          </a:xfrm>
          <a:prstGeom prst="rect">
            <a:avLst/>
          </a:prstGeom>
        </p:spPr>
        <p:txBody>
          <a:bodyPr wrap="square">
            <a:spAutoFit/>
          </a:bodyPr>
          <a:lstStyle/>
          <a:p>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0</a:t>
            </a:r>
            <a:r>
              <a:rPr lang="en-US" altLang="zh-CN" sz="7200" b="1" i="1" dirty="0">
                <a:solidFill>
                  <a:schemeClr val="tx1">
                    <a:lumMod val="75000"/>
                    <a:lumOff val="25000"/>
                  </a:schemeClr>
                </a:solidFill>
                <a:latin typeface="Arial Black" panose="020B0604020202020204" pitchFamily="34" charset="0"/>
                <a:cs typeface="Arial Black" panose="020B0604020202020204" pitchFamily="34" charset="0"/>
              </a:rPr>
              <a:t>2</a:t>
            </a:r>
            <a:r>
              <a:rPr lang="zh-CN" altLang="en-US" sz="7200" b="1" i="1" dirty="0">
                <a:solidFill>
                  <a:schemeClr val="tx1">
                    <a:lumMod val="75000"/>
                    <a:lumOff val="25000"/>
                  </a:schemeClr>
                </a:solidFill>
                <a:latin typeface="Arial Black" panose="020B0604020202020204" pitchFamily="34" charset="0"/>
                <a:cs typeface="Arial Black" panose="020B0604020202020204" pitchFamily="34" charset="0"/>
              </a:rPr>
              <a:t>.</a:t>
            </a:r>
          </a:p>
        </p:txBody>
      </p:sp>
      <p:sp>
        <p:nvSpPr>
          <p:cNvPr id="9" name="灯片编号占位符 5">
            <a:extLst>
              <a:ext uri="{FF2B5EF4-FFF2-40B4-BE49-F238E27FC236}">
                <a16:creationId xmlns:a16="http://schemas.microsoft.com/office/drawing/2014/main" id="{35AD995D-23CC-4CB8-B3CC-B830932B0B8C}"/>
              </a:ext>
            </a:extLst>
          </p:cNvPr>
          <p:cNvSpPr>
            <a:spLocks noGrp="1"/>
          </p:cNvSpPr>
          <p:nvPr>
            <p:ph type="sldNum" sz="quarter" idx="12"/>
          </p:nvPr>
        </p:nvSpPr>
        <p:spPr>
          <a:xfrm>
            <a:off x="8610600" y="6356350"/>
            <a:ext cx="2743200" cy="365125"/>
          </a:xfrm>
        </p:spPr>
        <p:txBody>
          <a:bodyPr/>
          <a:lstStyle>
            <a:lvl1pPr>
              <a:defRPr i="1">
                <a:solidFill>
                  <a:schemeClr val="bg1"/>
                </a:solidFill>
              </a:defRPr>
            </a:lvl1pPr>
          </a:lstStyle>
          <a:p>
            <a:r>
              <a:rPr kumimoji="1" lang="en-US" altLang="zh-CN" dirty="0"/>
              <a:t>Page</a:t>
            </a:r>
            <a:r>
              <a:rPr kumimoji="1" lang="zh-CN" altLang="en-US" dirty="0"/>
              <a:t> </a:t>
            </a:r>
            <a:fld id="{562DC770-FF79-6F43-8302-D9B49950C096}" type="slidenum">
              <a:rPr kumimoji="1" lang="zh-CN" altLang="en-US" smtClean="0"/>
              <a:pPr/>
              <a:t>‹#›</a:t>
            </a:fld>
            <a:endParaRPr kumimoji="1" lang="zh-CN" altLang="en-US" dirty="0"/>
          </a:p>
        </p:txBody>
      </p:sp>
    </p:spTree>
    <p:extLst>
      <p:ext uri="{BB962C8B-B14F-4D97-AF65-F5344CB8AC3E}">
        <p14:creationId xmlns:p14="http://schemas.microsoft.com/office/powerpoint/2010/main" val="366856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74DA86A-E2F3-0442-8D77-88DB2A629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9735F5B-CC58-C043-BA0E-50E71FD663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01541A7-179B-AC44-8728-746989662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B4C93-2808-43D9-8228-33D32440DDF6}" type="datetime2">
              <a:rPr kumimoji="1" lang="zh-CN" altLang="en-US" smtClean="0"/>
              <a:t>2021年12月5日</a:t>
            </a:fld>
            <a:endParaRPr kumimoji="1" lang="zh-CN" altLang="en-US"/>
          </a:p>
        </p:txBody>
      </p:sp>
      <p:sp>
        <p:nvSpPr>
          <p:cNvPr id="5" name="页脚占位符 4">
            <a:extLst>
              <a:ext uri="{FF2B5EF4-FFF2-40B4-BE49-F238E27FC236}">
                <a16:creationId xmlns:a16="http://schemas.microsoft.com/office/drawing/2014/main" id="{65D4120C-9F48-3E48-B97A-78829C1E8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3F6BAF8-A954-1F4A-AC24-CE8E61E0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DC770-FF79-6F43-8302-D9B49950C096}" type="slidenum">
              <a:rPr kumimoji="1" lang="zh-CN" altLang="en-US" smtClean="0"/>
              <a:t>‹#›</a:t>
            </a:fld>
            <a:endParaRPr kumimoji="1" lang="zh-CN" altLang="en-US"/>
          </a:p>
        </p:txBody>
      </p:sp>
    </p:spTree>
    <p:extLst>
      <p:ext uri="{BB962C8B-B14F-4D97-AF65-F5344CB8AC3E}">
        <p14:creationId xmlns:p14="http://schemas.microsoft.com/office/powerpoint/2010/main" val="164457291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70" r:id="rId7"/>
    <p:sldLayoutId id="2147483651" r:id="rId8"/>
    <p:sldLayoutId id="2147483666" r:id="rId9"/>
    <p:sldLayoutId id="2147483665" r:id="rId10"/>
    <p:sldLayoutId id="2147483664" r:id="rId11"/>
    <p:sldLayoutId id="2147483671" r:id="rId12"/>
    <p:sldLayoutId id="2147483672" r:id="rId13"/>
    <p:sldLayoutId id="2147483657" r:id="rId14"/>
    <p:sldLayoutId id="2147483652" r:id="rId15"/>
    <p:sldLayoutId id="2147483653" r:id="rId16"/>
    <p:sldLayoutId id="2147483654" r:id="rId17"/>
    <p:sldLayoutId id="2147483656" r:id="rId18"/>
    <p:sldLayoutId id="2147483673" r:id="rId19"/>
    <p:sldLayoutId id="2147483658" r:id="rId20"/>
    <p:sldLayoutId id="2147483659" r:id="rId21"/>
    <p:sldLayoutId id="2147483655" r:id="rId2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5.jp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3.xml"/><Relationship Id="rId5" Type="http://schemas.openxmlformats.org/officeDocument/2006/relationships/image" Target="../media/image50.png"/><Relationship Id="rId4"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4.xml"/><Relationship Id="rId5" Type="http://schemas.openxmlformats.org/officeDocument/2006/relationships/image" Target="../media/image51.png"/><Relationship Id="rId4"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a:extLst>
              <a:ext uri="{FF2B5EF4-FFF2-40B4-BE49-F238E27FC236}">
                <a16:creationId xmlns:a16="http://schemas.microsoft.com/office/drawing/2014/main" id="{E8A5BFEC-241B-4E71-8E9E-A71E5F3E76A6}"/>
              </a:ext>
            </a:extLst>
          </p:cNvPr>
          <p:cNvSpPr>
            <a:spLocks noGrp="1"/>
          </p:cNvSpPr>
          <p:nvPr>
            <p:ph type="subTitle" idx="1"/>
          </p:nvPr>
        </p:nvSpPr>
        <p:spPr>
          <a:xfrm>
            <a:off x="1580421" y="3896161"/>
            <a:ext cx="5799600" cy="406400"/>
          </a:xfrm>
        </p:spPr>
        <p:txBody>
          <a:bodyPr>
            <a:normAutofit/>
          </a:bodyPr>
          <a:lstStyle/>
          <a:p>
            <a:pPr algn="ctr"/>
            <a:r>
              <a:rPr lang="zh-CN" altLang="en-US" dirty="0">
                <a:latin typeface="+mj-lt"/>
              </a:rPr>
              <a:t>汇报人：康博睿</a:t>
            </a:r>
          </a:p>
        </p:txBody>
      </p:sp>
      <p:sp>
        <p:nvSpPr>
          <p:cNvPr id="5" name="标题 4">
            <a:extLst>
              <a:ext uri="{FF2B5EF4-FFF2-40B4-BE49-F238E27FC236}">
                <a16:creationId xmlns:a16="http://schemas.microsoft.com/office/drawing/2014/main" id="{391CFF28-F957-41A3-8882-94C2795E9A3C}"/>
              </a:ext>
            </a:extLst>
          </p:cNvPr>
          <p:cNvSpPr>
            <a:spLocks noGrp="1"/>
          </p:cNvSpPr>
          <p:nvPr>
            <p:ph type="ctrTitle"/>
          </p:nvPr>
        </p:nvSpPr>
        <p:spPr>
          <a:xfrm>
            <a:off x="1279484" y="2691954"/>
            <a:ext cx="6401475" cy="1035984"/>
          </a:xfrm>
        </p:spPr>
        <p:txBody>
          <a:bodyPr>
            <a:noAutofit/>
          </a:bodyPr>
          <a:lstStyle/>
          <a:p>
            <a:pPr algn="ctr"/>
            <a:r>
              <a:rPr lang="zh-CN" altLang="en-US" sz="3200" dirty="0"/>
              <a:t>基于驾驶模拟的</a:t>
            </a:r>
            <a:br>
              <a:rPr lang="en-US" altLang="zh-CN" sz="3200" dirty="0"/>
            </a:br>
            <a:r>
              <a:rPr lang="zh-CN" altLang="en-US" sz="3200" dirty="0"/>
              <a:t>音乐对驾驶专注度和紧急情况</a:t>
            </a:r>
            <a:br>
              <a:rPr lang="en-US" altLang="zh-CN" sz="3200" dirty="0"/>
            </a:br>
            <a:r>
              <a:rPr lang="zh-CN" altLang="en-US" sz="3200" dirty="0"/>
              <a:t>处理能力影响的探究</a:t>
            </a:r>
            <a:br>
              <a:rPr lang="en-US" altLang="zh-CN" sz="3200" dirty="0"/>
            </a:br>
            <a:r>
              <a:rPr lang="en-US" altLang="zh-CN" sz="1800" b="0" dirty="0"/>
              <a:t>——《</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模拟驾驶系统的二次开发研究</a:t>
            </a:r>
            <a:r>
              <a:rPr lang="en-US" altLang="zh-CN" sz="1800" b="0" dirty="0"/>
              <a:t>》SRT</a:t>
            </a:r>
            <a:r>
              <a:rPr lang="zh-CN" altLang="en-US" sz="1800" b="0" dirty="0"/>
              <a:t>评优答辩</a:t>
            </a:r>
            <a:br>
              <a:rPr lang="ko-KR" altLang="en-US" sz="1800" dirty="0">
                <a:solidFill>
                  <a:srgbClr val="000000"/>
                </a:solidFill>
              </a:rPr>
            </a:br>
            <a:endParaRPr lang="zh-CN" altLang="en-US" sz="1800" dirty="0">
              <a:solidFill>
                <a:srgbClr val="000000"/>
              </a:solidFill>
            </a:endParaRPr>
          </a:p>
        </p:txBody>
      </p:sp>
      <p:sp>
        <p:nvSpPr>
          <p:cNvPr id="2" name="文本框 1">
            <a:extLst>
              <a:ext uri="{FF2B5EF4-FFF2-40B4-BE49-F238E27FC236}">
                <a16:creationId xmlns:a16="http://schemas.microsoft.com/office/drawing/2014/main" id="{20D2A315-745A-4B3C-B76A-338D8AED0BD9}"/>
              </a:ext>
            </a:extLst>
          </p:cNvPr>
          <p:cNvSpPr txBox="1"/>
          <p:nvPr/>
        </p:nvSpPr>
        <p:spPr>
          <a:xfrm>
            <a:off x="1580421" y="5004132"/>
            <a:ext cx="5799600" cy="923330"/>
          </a:xfrm>
          <a:prstGeom prst="rect">
            <a:avLst/>
          </a:prstGeom>
          <a:noFill/>
        </p:spPr>
        <p:txBody>
          <a:bodyPr wrap="square" rtlCol="0">
            <a:spAutoFit/>
          </a:bodyPr>
          <a:lstStyle/>
          <a:p>
            <a:pPr algn="ctr"/>
            <a:r>
              <a:rPr lang="zh-CN" altLang="en-US" dirty="0">
                <a:solidFill>
                  <a:schemeClr val="bg1"/>
                </a:solidFill>
                <a:latin typeface="+mj-lt"/>
              </a:rPr>
              <a:t>组长：康博睿</a:t>
            </a:r>
            <a:endParaRPr lang="en-US" altLang="zh-CN" dirty="0">
              <a:solidFill>
                <a:schemeClr val="bg1"/>
              </a:solidFill>
              <a:latin typeface="+mj-lt"/>
            </a:endParaRPr>
          </a:p>
          <a:p>
            <a:pPr algn="ctr"/>
            <a:r>
              <a:rPr lang="zh-CN" altLang="en-US" dirty="0">
                <a:solidFill>
                  <a:schemeClr val="bg1"/>
                </a:solidFill>
                <a:latin typeface="+mj-lt"/>
              </a:rPr>
              <a:t>组员：郝钰涵 章溯</a:t>
            </a:r>
            <a:endParaRPr lang="en-US" altLang="zh-CN" dirty="0">
              <a:solidFill>
                <a:schemeClr val="bg1"/>
              </a:solidFill>
              <a:latin typeface="+mj-lt"/>
            </a:endParaRPr>
          </a:p>
          <a:p>
            <a:pPr algn="ctr"/>
            <a:r>
              <a:rPr lang="zh-CN" altLang="en-US" dirty="0">
                <a:solidFill>
                  <a:schemeClr val="bg1"/>
                </a:solidFill>
                <a:latin typeface="+mj-lt"/>
              </a:rPr>
              <a:t>指导老师：石京</a:t>
            </a:r>
          </a:p>
        </p:txBody>
      </p:sp>
      <p:sp>
        <p:nvSpPr>
          <p:cNvPr id="3" name="日期占位符 2">
            <a:extLst>
              <a:ext uri="{FF2B5EF4-FFF2-40B4-BE49-F238E27FC236}">
                <a16:creationId xmlns:a16="http://schemas.microsoft.com/office/drawing/2014/main" id="{3D0C431F-80D9-40A5-A919-D4CF2B850BD6}"/>
              </a:ext>
            </a:extLst>
          </p:cNvPr>
          <p:cNvSpPr>
            <a:spLocks noGrp="1"/>
          </p:cNvSpPr>
          <p:nvPr>
            <p:ph type="dt" sz="half" idx="10"/>
          </p:nvPr>
        </p:nvSpPr>
        <p:spPr>
          <a:xfrm>
            <a:off x="3004876" y="4470784"/>
            <a:ext cx="2950690" cy="365125"/>
          </a:xfrm>
        </p:spPr>
        <p:txBody>
          <a:bodyPr/>
          <a:lstStyle/>
          <a:p>
            <a:pPr algn="ctr"/>
            <a:fld id="{22887B77-E99F-4AE3-84AA-605367A82AA5}" type="datetime2">
              <a:rPr kumimoji="1" lang="zh-CN" altLang="en-US" sz="2800" smtClean="0">
                <a:solidFill>
                  <a:schemeClr val="bg1"/>
                </a:solidFill>
              </a:rPr>
              <a:t>2021年12月5日</a:t>
            </a:fld>
            <a:endParaRPr kumimoji="1" lang="zh-CN" altLang="en-US" sz="2800" dirty="0">
              <a:solidFill>
                <a:schemeClr val="bg1"/>
              </a:solidFill>
            </a:endParaRPr>
          </a:p>
        </p:txBody>
      </p:sp>
      <p:sp>
        <p:nvSpPr>
          <p:cNvPr id="4" name="灯片编号占位符 3">
            <a:extLst>
              <a:ext uri="{FF2B5EF4-FFF2-40B4-BE49-F238E27FC236}">
                <a16:creationId xmlns:a16="http://schemas.microsoft.com/office/drawing/2014/main" id="{42B0CC34-8738-418D-AF81-EEFCB38DE982}"/>
              </a:ext>
            </a:extLst>
          </p:cNvPr>
          <p:cNvSpPr>
            <a:spLocks noGrp="1"/>
          </p:cNvSpPr>
          <p:nvPr>
            <p:ph type="sldNum" sz="quarter" idx="12"/>
          </p:nvPr>
        </p:nvSpPr>
        <p:spPr/>
        <p:txBody>
          <a:bodyPr/>
          <a:lstStyle/>
          <a:p>
            <a:fld id="{562DC770-FF79-6F43-8302-D9B49950C096}" type="slidenum">
              <a:rPr kumimoji="1" lang="zh-CN" altLang="en-US" smtClean="0"/>
              <a:t>1</a:t>
            </a:fld>
            <a:endParaRPr kumimoji="1" lang="zh-CN" altLang="en-US"/>
          </a:p>
        </p:txBody>
      </p:sp>
      <p:pic>
        <p:nvPicPr>
          <p:cNvPr id="7" name="图片占位符 18">
            <a:extLst>
              <a:ext uri="{FF2B5EF4-FFF2-40B4-BE49-F238E27FC236}">
                <a16:creationId xmlns:a16="http://schemas.microsoft.com/office/drawing/2014/main" id="{9EEADA4B-388E-48B2-A4E7-497DC51CBD89}"/>
              </a:ext>
            </a:extLst>
          </p:cNvPr>
          <p:cNvPicPr>
            <a:picLocks noChangeAspect="1"/>
          </p:cNvPicPr>
          <p:nvPr/>
        </p:nvPicPr>
        <p:blipFill rotWithShape="1">
          <a:blip r:embed="rId2"/>
          <a:srcRect l="7791" r="7791"/>
          <a:stretch/>
        </p:blipFill>
        <p:spPr>
          <a:xfrm>
            <a:off x="8110987" y="2277561"/>
            <a:ext cx="3600000" cy="2025000"/>
          </a:xfrm>
          <a:prstGeom prst="rect">
            <a:avLst/>
          </a:prstGeom>
          <a:ln>
            <a:noFill/>
          </a:ln>
          <a:effectLst>
            <a:softEdge rad="112500"/>
          </a:effectLst>
        </p:spPr>
      </p:pic>
    </p:spTree>
    <p:extLst>
      <p:ext uri="{BB962C8B-B14F-4D97-AF65-F5344CB8AC3E}">
        <p14:creationId xmlns:p14="http://schemas.microsoft.com/office/powerpoint/2010/main" val="3806153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14681-8614-46DA-AF22-5D97BC91A164}"/>
              </a:ext>
            </a:extLst>
          </p:cNvPr>
          <p:cNvSpPr>
            <a:spLocks noGrp="1"/>
          </p:cNvSpPr>
          <p:nvPr>
            <p:ph type="title"/>
          </p:nvPr>
        </p:nvSpPr>
        <p:spPr/>
        <p:txBody>
          <a:bodyPr/>
          <a:lstStyle/>
          <a:p>
            <a:r>
              <a:rPr lang="en-US" altLang="zh-CN" dirty="0"/>
              <a:t>2</a:t>
            </a:r>
            <a:r>
              <a:rPr lang="zh-CN" altLang="en-US" dirty="0"/>
              <a:t>、实验设计</a:t>
            </a:r>
            <a:r>
              <a:rPr lang="en-US" altLang="zh-CN" dirty="0"/>
              <a:t>——</a:t>
            </a:r>
            <a:r>
              <a:rPr lang="zh-CN" altLang="en-US" dirty="0"/>
              <a:t>音乐播放</a:t>
            </a:r>
          </a:p>
        </p:txBody>
      </p:sp>
      <p:sp>
        <p:nvSpPr>
          <p:cNvPr id="4" name="内容占位符 3">
            <a:extLst>
              <a:ext uri="{FF2B5EF4-FFF2-40B4-BE49-F238E27FC236}">
                <a16:creationId xmlns:a16="http://schemas.microsoft.com/office/drawing/2014/main" id="{928732A9-C426-485F-B0A1-A7D4A29D9B1A}"/>
              </a:ext>
            </a:extLst>
          </p:cNvPr>
          <p:cNvSpPr>
            <a:spLocks noGrp="1"/>
          </p:cNvSpPr>
          <p:nvPr>
            <p:ph sz="half" idx="2"/>
          </p:nvPr>
        </p:nvSpPr>
        <p:spPr>
          <a:xfrm>
            <a:off x="6204976" y="583439"/>
            <a:ext cx="6062052" cy="2581792"/>
          </a:xfrm>
        </p:spPr>
        <p:txBody>
          <a:bodyPr>
            <a:normAutofit fontScale="92500"/>
          </a:bodyPr>
          <a:lstStyle/>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音乐按路段播放、音量由分贝仪控制</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组音乐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无音乐</a:t>
            </a:r>
            <a:r>
              <a:rPr lang="zh-CN" altLang="en-US" b="1" dirty="0">
                <a:latin typeface="微软雅黑" panose="020B0503020204020204" pitchFamily="34" charset="-122"/>
                <a:ea typeface="微软雅黑" panose="020B0503020204020204" pitchFamily="34" charset="-122"/>
              </a:rPr>
              <a:t>空白对照</a:t>
            </a:r>
            <a:endParaRPr lang="en-US" altLang="zh-CN"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风格一致、顺序随机</a:t>
            </a:r>
            <a:endParaRPr lang="en-US" altLang="zh-CN"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小音量：</a:t>
            </a:r>
            <a:r>
              <a:rPr lang="en-US" altLang="zh-CN" dirty="0">
                <a:latin typeface="微软雅黑" panose="020B0503020204020204" pitchFamily="34" charset="-122"/>
                <a:ea typeface="微软雅黑" panose="020B0503020204020204" pitchFamily="34" charset="-122"/>
              </a:rPr>
              <a:t>50dB</a:t>
            </a:r>
            <a:r>
              <a:rPr lang="zh-CN" altLang="en-US" dirty="0">
                <a:latin typeface="微软雅黑" panose="020B0503020204020204" pitchFamily="34" charset="-122"/>
                <a:ea typeface="微软雅黑" panose="020B0503020204020204" pitchFamily="34" charset="-122"/>
              </a:rPr>
              <a:t> 约等于内置引擎噪声</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大音量：</a:t>
            </a:r>
            <a:r>
              <a:rPr lang="en-US" altLang="zh-CN" dirty="0">
                <a:latin typeface="微软雅黑" panose="020B0503020204020204" pitchFamily="34" charset="-122"/>
                <a:ea typeface="微软雅黑" panose="020B0503020204020204" pitchFamily="34" charset="-122"/>
              </a:rPr>
              <a:t>70dB</a:t>
            </a:r>
          </a:p>
        </p:txBody>
      </p:sp>
      <p:pic>
        <p:nvPicPr>
          <p:cNvPr id="8" name="图片占位符 7">
            <a:extLst>
              <a:ext uri="{FF2B5EF4-FFF2-40B4-BE49-F238E27FC236}">
                <a16:creationId xmlns:a16="http://schemas.microsoft.com/office/drawing/2014/main" id="{ED2D0FA8-30ED-4382-9494-AC8474C74ACB}"/>
              </a:ext>
            </a:extLst>
          </p:cNvPr>
          <p:cNvPicPr>
            <a:picLocks noGrp="1" noChangeAspect="1"/>
          </p:cNvPicPr>
          <p:nvPr>
            <p:ph type="pic" sz="quarter" idx="13"/>
          </p:nvPr>
        </p:nvPicPr>
        <p:blipFill>
          <a:blip r:embed="rId2"/>
          <a:srcRect t="2338" b="2338"/>
          <a:stretch>
            <a:fillRect/>
          </a:stretch>
        </p:blipFill>
        <p:spPr>
          <a:xfrm>
            <a:off x="947176" y="2183974"/>
            <a:ext cx="5257800" cy="2735712"/>
          </a:xfrm>
        </p:spPr>
      </p:pic>
      <p:graphicFrame>
        <p:nvGraphicFramePr>
          <p:cNvPr id="11" name="表格 10">
            <a:extLst>
              <a:ext uri="{FF2B5EF4-FFF2-40B4-BE49-F238E27FC236}">
                <a16:creationId xmlns:a16="http://schemas.microsoft.com/office/drawing/2014/main" id="{83F35668-4560-4274-B1AA-BC9D3B8F7ACE}"/>
              </a:ext>
            </a:extLst>
          </p:cNvPr>
          <p:cNvGraphicFramePr>
            <a:graphicFrameLocks noGrp="1"/>
          </p:cNvGraphicFramePr>
          <p:nvPr>
            <p:extLst>
              <p:ext uri="{D42A27DB-BD31-4B8C-83A1-F6EECF244321}">
                <p14:modId xmlns:p14="http://schemas.microsoft.com/office/powerpoint/2010/main" val="1071903569"/>
              </p:ext>
            </p:extLst>
          </p:nvPr>
        </p:nvGraphicFramePr>
        <p:xfrm>
          <a:off x="6790674" y="3192075"/>
          <a:ext cx="4890656" cy="3125178"/>
        </p:xfrm>
        <a:graphic>
          <a:graphicData uri="http://schemas.openxmlformats.org/drawingml/2006/table">
            <a:tbl>
              <a:tblPr firstRow="1" bandRow="1">
                <a:tableStyleId>{327F97BB-C833-4FB7-BDE5-3F7075034690}</a:tableStyleId>
              </a:tblPr>
              <a:tblGrid>
                <a:gridCol w="2445328">
                  <a:extLst>
                    <a:ext uri="{9D8B030D-6E8A-4147-A177-3AD203B41FA5}">
                      <a16:colId xmlns:a16="http://schemas.microsoft.com/office/drawing/2014/main" val="1974917668"/>
                    </a:ext>
                  </a:extLst>
                </a:gridCol>
                <a:gridCol w="2445328">
                  <a:extLst>
                    <a:ext uri="{9D8B030D-6E8A-4147-A177-3AD203B41FA5}">
                      <a16:colId xmlns:a16="http://schemas.microsoft.com/office/drawing/2014/main" val="1230693435"/>
                    </a:ext>
                  </a:extLst>
                </a:gridCol>
              </a:tblGrid>
              <a:tr h="1041726">
                <a:tc>
                  <a:txBody>
                    <a:bodyPr/>
                    <a:lstStyle/>
                    <a:p>
                      <a:pPr algn="ctr"/>
                      <a:r>
                        <a:rPr lang="zh-CN" altLang="en-US" sz="2000" dirty="0">
                          <a:latin typeface="微软雅黑" panose="020B0503020204020204" pitchFamily="34" charset="-122"/>
                          <a:ea typeface="微软雅黑" panose="020B0503020204020204" pitchFamily="34" charset="-122"/>
                        </a:rPr>
                        <a:t>大音量，纯音乐</a:t>
                      </a:r>
                      <a:endParaRPr lang="en-US" altLang="zh-CN" sz="20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小音量，纯音乐</a:t>
                      </a:r>
                    </a:p>
                  </a:txBody>
                  <a:tcPr anchor="ctr"/>
                </a:tc>
                <a:extLst>
                  <a:ext uri="{0D108BD9-81ED-4DB2-BD59-A6C34878D82A}">
                    <a16:rowId xmlns:a16="http://schemas.microsoft.com/office/drawing/2014/main" val="2968474020"/>
                  </a:ext>
                </a:extLst>
              </a:tr>
              <a:tr h="1041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大音量，中文</a:t>
                      </a:r>
                      <a:endParaRPr lang="en-US" altLang="zh-CN" sz="20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小音量，中文</a:t>
                      </a:r>
                      <a:endParaRPr lang="en-US" altLang="zh-CN"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08405185"/>
                  </a:ext>
                </a:extLst>
              </a:tr>
              <a:tr h="1041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大音量，蒙语</a:t>
                      </a:r>
                      <a:endParaRPr lang="en-US" altLang="zh-CN" sz="20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小音量，蒙语</a:t>
                      </a:r>
                      <a:endParaRPr lang="en-US" altLang="zh-CN"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973551459"/>
                  </a:ext>
                </a:extLst>
              </a:tr>
            </a:tbl>
          </a:graphicData>
        </a:graphic>
      </p:graphicFrame>
      <p:sp>
        <p:nvSpPr>
          <p:cNvPr id="12" name="内容占位符 14">
            <a:extLst>
              <a:ext uri="{FF2B5EF4-FFF2-40B4-BE49-F238E27FC236}">
                <a16:creationId xmlns:a16="http://schemas.microsoft.com/office/drawing/2014/main" id="{344A13B3-A301-4F22-B0EB-43F833869723}"/>
              </a:ext>
            </a:extLst>
          </p:cNvPr>
          <p:cNvSpPr>
            <a:spLocks noGrp="1"/>
          </p:cNvSpPr>
          <p:nvPr>
            <p:ph sz="half" idx="1"/>
          </p:nvPr>
        </p:nvSpPr>
        <p:spPr>
          <a:xfrm>
            <a:off x="2945340" y="5153760"/>
            <a:ext cx="1653955" cy="554401"/>
          </a:xfrm>
        </p:spPr>
        <p:txBody>
          <a:bodyPr/>
          <a:lstStyle/>
          <a:p>
            <a:r>
              <a:rPr lang="zh-CN" altLang="en-US" b="1" dirty="0">
                <a:latin typeface="微软雅黑" panose="020B0503020204020204" pitchFamily="34" charset="-122"/>
                <a:ea typeface="微软雅黑" panose="020B0503020204020204" pitchFamily="34" charset="-122"/>
              </a:rPr>
              <a:t>音乐实现</a:t>
            </a:r>
          </a:p>
        </p:txBody>
      </p:sp>
      <p:sp>
        <p:nvSpPr>
          <p:cNvPr id="5" name="灯片编号占位符 4">
            <a:extLst>
              <a:ext uri="{FF2B5EF4-FFF2-40B4-BE49-F238E27FC236}">
                <a16:creationId xmlns:a16="http://schemas.microsoft.com/office/drawing/2014/main" id="{65BB2456-33A5-40FD-9AA9-23E946C1732C}"/>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10</a:t>
            </a:fld>
            <a:endParaRPr kumimoji="1" lang="zh-CN" altLang="en-US" dirty="0"/>
          </a:p>
        </p:txBody>
      </p:sp>
    </p:spTree>
    <p:extLst>
      <p:ext uri="{BB962C8B-B14F-4D97-AF65-F5344CB8AC3E}">
        <p14:creationId xmlns:p14="http://schemas.microsoft.com/office/powerpoint/2010/main" val="578722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14681-8614-46DA-AF22-5D97BC91A164}"/>
              </a:ext>
            </a:extLst>
          </p:cNvPr>
          <p:cNvSpPr>
            <a:spLocks noGrp="1"/>
          </p:cNvSpPr>
          <p:nvPr>
            <p:ph type="title"/>
          </p:nvPr>
        </p:nvSpPr>
        <p:spPr/>
        <p:txBody>
          <a:bodyPr/>
          <a:lstStyle/>
          <a:p>
            <a:r>
              <a:rPr lang="en-US" altLang="zh-CN" dirty="0"/>
              <a:t>2</a:t>
            </a:r>
            <a:r>
              <a:rPr lang="zh-CN" altLang="en-US" dirty="0"/>
              <a:t>、实验设计</a:t>
            </a:r>
            <a:r>
              <a:rPr lang="en-US" altLang="zh-CN" dirty="0"/>
              <a:t>——</a:t>
            </a:r>
            <a:r>
              <a:rPr lang="zh-CN" altLang="en-US" dirty="0"/>
              <a:t>突发情况</a:t>
            </a:r>
          </a:p>
        </p:txBody>
      </p:sp>
      <p:sp>
        <p:nvSpPr>
          <p:cNvPr id="4" name="内容占位符 3">
            <a:extLst>
              <a:ext uri="{FF2B5EF4-FFF2-40B4-BE49-F238E27FC236}">
                <a16:creationId xmlns:a16="http://schemas.microsoft.com/office/drawing/2014/main" id="{928732A9-C426-485F-B0A1-A7D4A29D9B1A}"/>
              </a:ext>
            </a:extLst>
          </p:cNvPr>
          <p:cNvSpPr>
            <a:spLocks noGrp="1"/>
          </p:cNvSpPr>
          <p:nvPr>
            <p:ph sz="half" idx="2"/>
          </p:nvPr>
        </p:nvSpPr>
        <p:spPr>
          <a:xfrm>
            <a:off x="6046763" y="794825"/>
            <a:ext cx="6062052" cy="5655212"/>
          </a:xfrm>
        </p:spPr>
        <p:txBody>
          <a:bodyPr>
            <a:normAutofit/>
          </a:bodyPr>
          <a:lstStyle/>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每段连续的</a:t>
            </a:r>
            <a:r>
              <a:rPr lang="en-US" altLang="zh-CN" dirty="0">
                <a:latin typeface="微软雅黑" panose="020B0503020204020204" pitchFamily="34" charset="-122"/>
                <a:ea typeface="微软雅黑" panose="020B0503020204020204" pitchFamily="34" charset="-122"/>
              </a:rPr>
              <a:t>2.4km</a:t>
            </a:r>
            <a:r>
              <a:rPr lang="zh-CN" altLang="en-US" dirty="0">
                <a:latin typeface="微软雅黑" panose="020B0503020204020204" pitchFamily="34" charset="-122"/>
                <a:ea typeface="微软雅黑" panose="020B0503020204020204" pitchFamily="34" charset="-122"/>
              </a:rPr>
              <a:t>直道（包含三小段路）播放一段音乐（或空白）</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在每大段路直行时，被试都会遇到一名行人通过人行横道横穿马路（不回头看车），并在绿灯通过十字路口时遇到一辆闯红灯车辆，两种情况都要</a:t>
            </a:r>
            <a:r>
              <a:rPr lang="zh-CN" altLang="en-US" b="1" dirty="0">
                <a:latin typeface="微软雅黑" panose="020B0503020204020204" pitchFamily="34" charset="-122"/>
                <a:ea typeface="微软雅黑" panose="020B0503020204020204" pitchFamily="34" charset="-122"/>
              </a:rPr>
              <a:t>被迫刹车</a:t>
            </a:r>
            <a:r>
              <a:rPr lang="zh-CN" altLang="en-US" dirty="0">
                <a:latin typeface="微软雅黑" panose="020B0503020204020204" pitchFamily="34" charset="-122"/>
                <a:ea typeface="微软雅黑" panose="020B0503020204020204" pitchFamily="34" charset="-122"/>
              </a:rPr>
              <a:t>，相关数据被获取</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行人</a:t>
            </a:r>
            <a:r>
              <a:rPr lang="zh-CN" altLang="en-US" dirty="0">
                <a:latin typeface="微软雅黑" panose="020B0503020204020204" pitchFamily="34" charset="-122"/>
                <a:ea typeface="微软雅黑" panose="020B0503020204020204" pitchFamily="34" charset="-122"/>
              </a:rPr>
              <a:t>可能出现在三小段中任意一条的中间，</a:t>
            </a:r>
            <a:r>
              <a:rPr lang="zh-CN" altLang="en-US" b="1" dirty="0">
                <a:latin typeface="微软雅黑" panose="020B0503020204020204" pitchFamily="34" charset="-122"/>
                <a:ea typeface="微软雅黑" panose="020B0503020204020204" pitchFamily="34" charset="-122"/>
              </a:rPr>
              <a:t>闯红灯车辆</a:t>
            </a:r>
            <a:r>
              <a:rPr lang="zh-CN" altLang="en-US" dirty="0">
                <a:latin typeface="微软雅黑" panose="020B0503020204020204" pitchFamily="34" charset="-122"/>
                <a:ea typeface="微软雅黑" panose="020B0503020204020204" pitchFamily="34" charset="-122"/>
              </a:rPr>
              <a:t>可能出现在两个被试直行的十字路口中（均从右方出现）。随机组合后设置于场景中。</a:t>
            </a:r>
            <a:endParaRPr lang="en-US" altLang="zh-CN" dirty="0">
              <a:latin typeface="微软雅黑" panose="020B0503020204020204" pitchFamily="34" charset="-122"/>
              <a:ea typeface="微软雅黑" panose="020B0503020204020204" pitchFamily="34" charset="-122"/>
            </a:endParaRPr>
          </a:p>
        </p:txBody>
      </p:sp>
      <p:sp>
        <p:nvSpPr>
          <p:cNvPr id="12" name="内容占位符 14">
            <a:extLst>
              <a:ext uri="{FF2B5EF4-FFF2-40B4-BE49-F238E27FC236}">
                <a16:creationId xmlns:a16="http://schemas.microsoft.com/office/drawing/2014/main" id="{344A13B3-A301-4F22-B0EB-43F833869723}"/>
              </a:ext>
            </a:extLst>
          </p:cNvPr>
          <p:cNvSpPr>
            <a:spLocks noGrp="1"/>
          </p:cNvSpPr>
          <p:nvPr>
            <p:ph sz="half" idx="1"/>
          </p:nvPr>
        </p:nvSpPr>
        <p:spPr>
          <a:xfrm>
            <a:off x="2783562" y="5020117"/>
            <a:ext cx="1653955" cy="554401"/>
          </a:xfrm>
        </p:spPr>
        <p:txBody>
          <a:bodyPr/>
          <a:lstStyle/>
          <a:p>
            <a:r>
              <a:rPr lang="zh-CN" altLang="en-US" b="1" dirty="0">
                <a:latin typeface="微软雅黑" panose="020B0503020204020204" pitchFamily="34" charset="-122"/>
                <a:ea typeface="微软雅黑" panose="020B0503020204020204" pitchFamily="34" charset="-122"/>
              </a:rPr>
              <a:t>路网平面图</a:t>
            </a:r>
          </a:p>
        </p:txBody>
      </p:sp>
      <p:pic>
        <p:nvPicPr>
          <p:cNvPr id="10" name="图片占位符 16">
            <a:extLst>
              <a:ext uri="{FF2B5EF4-FFF2-40B4-BE49-F238E27FC236}">
                <a16:creationId xmlns:a16="http://schemas.microsoft.com/office/drawing/2014/main" id="{7FCD25B9-EE26-43E4-8D0C-F165F52FB764}"/>
              </a:ext>
            </a:extLst>
          </p:cNvPr>
          <p:cNvPicPr>
            <a:picLocks noChangeAspect="1"/>
          </p:cNvPicPr>
          <p:nvPr/>
        </p:nvPicPr>
        <p:blipFill rotWithShape="1">
          <a:blip r:embed="rId3"/>
          <a:srcRect l="12072" t="-552" r="12625"/>
          <a:stretch/>
        </p:blipFill>
        <p:spPr>
          <a:xfrm>
            <a:off x="1533771" y="1707643"/>
            <a:ext cx="3957928" cy="3166342"/>
          </a:xfrm>
          <a:prstGeom prst="rect">
            <a:avLst/>
          </a:prstGeom>
        </p:spPr>
      </p:pic>
      <p:cxnSp>
        <p:nvCxnSpPr>
          <p:cNvPr id="7" name="直接箭头连接符 6">
            <a:extLst>
              <a:ext uri="{FF2B5EF4-FFF2-40B4-BE49-F238E27FC236}">
                <a16:creationId xmlns:a16="http://schemas.microsoft.com/office/drawing/2014/main" id="{5D920726-F911-463C-A0E8-2F7826588B2C}"/>
              </a:ext>
            </a:extLst>
          </p:cNvPr>
          <p:cNvCxnSpPr>
            <a:cxnSpLocks/>
          </p:cNvCxnSpPr>
          <p:nvPr/>
        </p:nvCxnSpPr>
        <p:spPr>
          <a:xfrm>
            <a:off x="1930065" y="4972433"/>
            <a:ext cx="1445078"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8" name="直接箭头连接符 7">
            <a:extLst>
              <a:ext uri="{FF2B5EF4-FFF2-40B4-BE49-F238E27FC236}">
                <a16:creationId xmlns:a16="http://schemas.microsoft.com/office/drawing/2014/main" id="{EB865671-9A46-4471-95EC-80EF2DDBFF45}"/>
              </a:ext>
            </a:extLst>
          </p:cNvPr>
          <p:cNvCxnSpPr>
            <a:cxnSpLocks/>
          </p:cNvCxnSpPr>
          <p:nvPr/>
        </p:nvCxnSpPr>
        <p:spPr>
          <a:xfrm flipV="1">
            <a:off x="3585261" y="3598980"/>
            <a:ext cx="0" cy="137345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9" name="直接箭头连接符 8">
            <a:extLst>
              <a:ext uri="{FF2B5EF4-FFF2-40B4-BE49-F238E27FC236}">
                <a16:creationId xmlns:a16="http://schemas.microsoft.com/office/drawing/2014/main" id="{45AE313D-7044-4604-A6A6-EA619E23E809}"/>
              </a:ext>
            </a:extLst>
          </p:cNvPr>
          <p:cNvCxnSpPr>
            <a:cxnSpLocks/>
          </p:cNvCxnSpPr>
          <p:nvPr/>
        </p:nvCxnSpPr>
        <p:spPr>
          <a:xfrm>
            <a:off x="3527543" y="3598980"/>
            <a:ext cx="1445078"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1" name="直接箭头连接符 10">
            <a:extLst>
              <a:ext uri="{FF2B5EF4-FFF2-40B4-BE49-F238E27FC236}">
                <a16:creationId xmlns:a16="http://schemas.microsoft.com/office/drawing/2014/main" id="{C5616237-F335-4900-9521-BDDCF8932B21}"/>
              </a:ext>
            </a:extLst>
          </p:cNvPr>
          <p:cNvCxnSpPr>
            <a:cxnSpLocks/>
          </p:cNvCxnSpPr>
          <p:nvPr/>
        </p:nvCxnSpPr>
        <p:spPr>
          <a:xfrm flipV="1">
            <a:off x="4825665" y="2088233"/>
            <a:ext cx="0" cy="137345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3" name="直接箭头连接符 12">
            <a:extLst>
              <a:ext uri="{FF2B5EF4-FFF2-40B4-BE49-F238E27FC236}">
                <a16:creationId xmlns:a16="http://schemas.microsoft.com/office/drawing/2014/main" id="{3B8D0495-C5A7-4086-B044-42DD7C61EA3F}"/>
              </a:ext>
            </a:extLst>
          </p:cNvPr>
          <p:cNvCxnSpPr>
            <a:cxnSpLocks/>
          </p:cNvCxnSpPr>
          <p:nvPr/>
        </p:nvCxnSpPr>
        <p:spPr>
          <a:xfrm>
            <a:off x="3179745" y="1876101"/>
            <a:ext cx="0" cy="1403948"/>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4" name="直接箭头连接符 13">
            <a:extLst>
              <a:ext uri="{FF2B5EF4-FFF2-40B4-BE49-F238E27FC236}">
                <a16:creationId xmlns:a16="http://schemas.microsoft.com/office/drawing/2014/main" id="{41DEA6F5-5FE9-4ED1-B705-0AA164A36540}"/>
              </a:ext>
            </a:extLst>
          </p:cNvPr>
          <p:cNvCxnSpPr>
            <a:cxnSpLocks/>
          </p:cNvCxnSpPr>
          <p:nvPr/>
        </p:nvCxnSpPr>
        <p:spPr>
          <a:xfrm>
            <a:off x="1867780" y="3347092"/>
            <a:ext cx="0" cy="1403948"/>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5" name="直接箭头连接符 14">
            <a:extLst>
              <a:ext uri="{FF2B5EF4-FFF2-40B4-BE49-F238E27FC236}">
                <a16:creationId xmlns:a16="http://schemas.microsoft.com/office/drawing/2014/main" id="{60D56A45-2E3D-44C0-A5EE-82B5B8F73550}"/>
              </a:ext>
            </a:extLst>
          </p:cNvPr>
          <p:cNvCxnSpPr>
            <a:cxnSpLocks/>
          </p:cNvCxnSpPr>
          <p:nvPr/>
        </p:nvCxnSpPr>
        <p:spPr>
          <a:xfrm flipH="1">
            <a:off x="1867780" y="3174558"/>
            <a:ext cx="124168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6" name="直接箭头连接符 15">
            <a:extLst>
              <a:ext uri="{FF2B5EF4-FFF2-40B4-BE49-F238E27FC236}">
                <a16:creationId xmlns:a16="http://schemas.microsoft.com/office/drawing/2014/main" id="{0496EB95-598F-4B7E-BFD8-2F66BB087B18}"/>
              </a:ext>
            </a:extLst>
          </p:cNvPr>
          <p:cNvCxnSpPr>
            <a:cxnSpLocks/>
          </p:cNvCxnSpPr>
          <p:nvPr/>
        </p:nvCxnSpPr>
        <p:spPr>
          <a:xfrm flipH="1">
            <a:off x="3434187" y="1989813"/>
            <a:ext cx="124168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pic>
        <p:nvPicPr>
          <p:cNvPr id="5" name="图形 4" descr="卡车">
            <a:extLst>
              <a:ext uri="{FF2B5EF4-FFF2-40B4-BE49-F238E27FC236}">
                <a16:creationId xmlns:a16="http://schemas.microsoft.com/office/drawing/2014/main" id="{26546911-0619-4B48-9BC0-C5425D5B46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51964" y="3706271"/>
            <a:ext cx="310829" cy="310829"/>
          </a:xfrm>
          <a:prstGeom prst="rect">
            <a:avLst/>
          </a:prstGeom>
        </p:spPr>
      </p:pic>
      <p:pic>
        <p:nvPicPr>
          <p:cNvPr id="17" name="图形 16" descr="卡车">
            <a:extLst>
              <a:ext uri="{FF2B5EF4-FFF2-40B4-BE49-F238E27FC236}">
                <a16:creationId xmlns:a16="http://schemas.microsoft.com/office/drawing/2014/main" id="{42A6B378-0F9B-426A-9E40-8CDCE316DB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825665" y="2881915"/>
            <a:ext cx="310829" cy="310829"/>
          </a:xfrm>
          <a:prstGeom prst="rect">
            <a:avLst/>
          </a:prstGeom>
        </p:spPr>
      </p:pic>
      <p:pic>
        <p:nvPicPr>
          <p:cNvPr id="18" name="图形 17" descr="卡车">
            <a:extLst>
              <a:ext uri="{FF2B5EF4-FFF2-40B4-BE49-F238E27FC236}">
                <a16:creationId xmlns:a16="http://schemas.microsoft.com/office/drawing/2014/main" id="{A2F9F178-C79B-43B5-AF64-12FCC141FD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a:off x="4140215" y="3517189"/>
            <a:ext cx="310829" cy="310829"/>
          </a:xfrm>
          <a:prstGeom prst="rect">
            <a:avLst/>
          </a:prstGeom>
        </p:spPr>
      </p:pic>
      <p:pic>
        <p:nvPicPr>
          <p:cNvPr id="19" name="图形 18" descr="卡车">
            <a:extLst>
              <a:ext uri="{FF2B5EF4-FFF2-40B4-BE49-F238E27FC236}">
                <a16:creationId xmlns:a16="http://schemas.microsoft.com/office/drawing/2014/main" id="{91D83DBB-9D4C-443D-A71F-8B70A4B04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4094667" y="1758138"/>
            <a:ext cx="310829" cy="310829"/>
          </a:xfrm>
          <a:prstGeom prst="rect">
            <a:avLst/>
          </a:prstGeom>
        </p:spPr>
      </p:pic>
      <p:pic>
        <p:nvPicPr>
          <p:cNvPr id="20" name="图形 19" descr="卡车">
            <a:extLst>
              <a:ext uri="{FF2B5EF4-FFF2-40B4-BE49-F238E27FC236}">
                <a16:creationId xmlns:a16="http://schemas.microsoft.com/office/drawing/2014/main" id="{CBA070C6-DEDD-411F-B773-5397D8B3F9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2820955" y="2839887"/>
            <a:ext cx="310829" cy="310829"/>
          </a:xfrm>
          <a:prstGeom prst="rect">
            <a:avLst/>
          </a:prstGeom>
        </p:spPr>
      </p:pic>
      <p:pic>
        <p:nvPicPr>
          <p:cNvPr id="21" name="图形 20" descr="卡车">
            <a:extLst>
              <a:ext uri="{FF2B5EF4-FFF2-40B4-BE49-F238E27FC236}">
                <a16:creationId xmlns:a16="http://schemas.microsoft.com/office/drawing/2014/main" id="{15B4393F-3116-43E9-8D51-63F8C5B86D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3035894" y="2444828"/>
            <a:ext cx="310829" cy="310829"/>
          </a:xfrm>
          <a:prstGeom prst="rect">
            <a:avLst/>
          </a:prstGeom>
        </p:spPr>
      </p:pic>
      <p:pic>
        <p:nvPicPr>
          <p:cNvPr id="22" name="图形 21" descr="卡车">
            <a:extLst>
              <a:ext uri="{FF2B5EF4-FFF2-40B4-BE49-F238E27FC236}">
                <a16:creationId xmlns:a16="http://schemas.microsoft.com/office/drawing/2014/main" id="{14CD56BC-3A75-4A67-8E9E-3D101691FD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1712365" y="3672603"/>
            <a:ext cx="310829" cy="310829"/>
          </a:xfrm>
          <a:prstGeom prst="rect">
            <a:avLst/>
          </a:prstGeom>
        </p:spPr>
      </p:pic>
      <p:pic>
        <p:nvPicPr>
          <p:cNvPr id="24" name="图形 23" descr="步行">
            <a:extLst>
              <a:ext uri="{FF2B5EF4-FFF2-40B4-BE49-F238E27FC236}">
                <a16:creationId xmlns:a16="http://schemas.microsoft.com/office/drawing/2014/main" id="{10BD6410-450C-4C02-8EA2-CE4ADABE36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406641" y="4414271"/>
            <a:ext cx="178620" cy="178620"/>
          </a:xfrm>
          <a:prstGeom prst="rect">
            <a:avLst/>
          </a:prstGeom>
        </p:spPr>
      </p:pic>
      <p:pic>
        <p:nvPicPr>
          <p:cNvPr id="25" name="图形 24" descr="步行">
            <a:extLst>
              <a:ext uri="{FF2B5EF4-FFF2-40B4-BE49-F238E27FC236}">
                <a16:creationId xmlns:a16="http://schemas.microsoft.com/office/drawing/2014/main" id="{A8E96F23-BC50-40DF-9568-E6A0D7AA6E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flipH="1">
            <a:off x="3989834" y="3461686"/>
            <a:ext cx="178620" cy="178620"/>
          </a:xfrm>
          <a:prstGeom prst="rect">
            <a:avLst/>
          </a:prstGeom>
        </p:spPr>
      </p:pic>
      <p:pic>
        <p:nvPicPr>
          <p:cNvPr id="26" name="图形 25" descr="步行">
            <a:extLst>
              <a:ext uri="{FF2B5EF4-FFF2-40B4-BE49-F238E27FC236}">
                <a16:creationId xmlns:a16="http://schemas.microsoft.com/office/drawing/2014/main" id="{0E880AB3-A992-4540-BD44-530CD94CD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721058" y="2725856"/>
            <a:ext cx="178620" cy="178620"/>
          </a:xfrm>
          <a:prstGeom prst="rect">
            <a:avLst/>
          </a:prstGeom>
        </p:spPr>
      </p:pic>
      <p:pic>
        <p:nvPicPr>
          <p:cNvPr id="27" name="图形 26" descr="步行">
            <a:extLst>
              <a:ext uri="{FF2B5EF4-FFF2-40B4-BE49-F238E27FC236}">
                <a16:creationId xmlns:a16="http://schemas.microsoft.com/office/drawing/2014/main" id="{4B5AFD2D-724B-4F2B-9499-3DD5537D3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flipH="1">
            <a:off x="4382290" y="1994804"/>
            <a:ext cx="178620" cy="178620"/>
          </a:xfrm>
          <a:prstGeom prst="rect">
            <a:avLst/>
          </a:prstGeom>
        </p:spPr>
      </p:pic>
      <p:pic>
        <p:nvPicPr>
          <p:cNvPr id="28" name="图形 27" descr="步行">
            <a:extLst>
              <a:ext uri="{FF2B5EF4-FFF2-40B4-BE49-F238E27FC236}">
                <a16:creationId xmlns:a16="http://schemas.microsoft.com/office/drawing/2014/main" id="{AB9DBB86-24B5-48AF-BEB0-C21395D423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3221925" y="3141584"/>
            <a:ext cx="178620" cy="178620"/>
          </a:xfrm>
          <a:prstGeom prst="rect">
            <a:avLst/>
          </a:prstGeom>
        </p:spPr>
      </p:pic>
      <p:pic>
        <p:nvPicPr>
          <p:cNvPr id="29" name="图形 28" descr="步行">
            <a:extLst>
              <a:ext uri="{FF2B5EF4-FFF2-40B4-BE49-F238E27FC236}">
                <a16:creationId xmlns:a16="http://schemas.microsoft.com/office/drawing/2014/main" id="{DF0392E8-3483-4658-83BC-3B90B30C9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flipH="1">
            <a:off x="2659191" y="3247646"/>
            <a:ext cx="178620" cy="178620"/>
          </a:xfrm>
          <a:prstGeom prst="rect">
            <a:avLst/>
          </a:prstGeom>
        </p:spPr>
      </p:pic>
      <p:pic>
        <p:nvPicPr>
          <p:cNvPr id="30" name="图形 29" descr="步行">
            <a:extLst>
              <a:ext uri="{FF2B5EF4-FFF2-40B4-BE49-F238E27FC236}">
                <a16:creationId xmlns:a16="http://schemas.microsoft.com/office/drawing/2014/main" id="{BA730E10-12E4-401A-8082-97F2AE840A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17528" y="4381115"/>
            <a:ext cx="200723" cy="200723"/>
          </a:xfrm>
          <a:prstGeom prst="rect">
            <a:avLst/>
          </a:prstGeom>
        </p:spPr>
      </p:pic>
      <p:sp>
        <p:nvSpPr>
          <p:cNvPr id="31" name="文本框 30">
            <a:extLst>
              <a:ext uri="{FF2B5EF4-FFF2-40B4-BE49-F238E27FC236}">
                <a16:creationId xmlns:a16="http://schemas.microsoft.com/office/drawing/2014/main" id="{0E4EBFDD-5DB8-49D3-BD92-B8D7EBB88DEE}"/>
              </a:ext>
            </a:extLst>
          </p:cNvPr>
          <p:cNvSpPr txBox="1"/>
          <p:nvPr/>
        </p:nvSpPr>
        <p:spPr>
          <a:xfrm>
            <a:off x="2586252" y="4356530"/>
            <a:ext cx="405886" cy="369332"/>
          </a:xfrm>
          <a:prstGeom prst="rect">
            <a:avLst/>
          </a:prstGeom>
          <a:noFill/>
        </p:spPr>
        <p:txBody>
          <a:bodyPr wrap="square" rtlCol="0">
            <a:spAutoFit/>
          </a:bodyPr>
          <a:lstStyle/>
          <a:p>
            <a:r>
              <a:rPr lang="zh-CN" altLang="en-US" dirty="0">
                <a:solidFill>
                  <a:srgbClr val="FF0000"/>
                </a:solidFill>
              </a:rPr>
              <a:t>①</a:t>
            </a:r>
          </a:p>
        </p:txBody>
      </p:sp>
      <p:sp>
        <p:nvSpPr>
          <p:cNvPr id="32" name="文本框 31">
            <a:extLst>
              <a:ext uri="{FF2B5EF4-FFF2-40B4-BE49-F238E27FC236}">
                <a16:creationId xmlns:a16="http://schemas.microsoft.com/office/drawing/2014/main" id="{7893371A-1D78-4D20-A867-1931EADF85BB}"/>
              </a:ext>
            </a:extLst>
          </p:cNvPr>
          <p:cNvSpPr txBox="1"/>
          <p:nvPr/>
        </p:nvSpPr>
        <p:spPr>
          <a:xfrm>
            <a:off x="3034963" y="3899966"/>
            <a:ext cx="405886" cy="369332"/>
          </a:xfrm>
          <a:prstGeom prst="rect">
            <a:avLst/>
          </a:prstGeom>
          <a:noFill/>
        </p:spPr>
        <p:txBody>
          <a:bodyPr wrap="square" rtlCol="0">
            <a:spAutoFit/>
          </a:bodyPr>
          <a:lstStyle/>
          <a:p>
            <a:r>
              <a:rPr lang="zh-CN" altLang="en-US" dirty="0">
                <a:solidFill>
                  <a:srgbClr val="FF0000"/>
                </a:solidFill>
              </a:rPr>
              <a:t>②</a:t>
            </a:r>
          </a:p>
        </p:txBody>
      </p:sp>
      <p:sp>
        <p:nvSpPr>
          <p:cNvPr id="33" name="文本框 32">
            <a:extLst>
              <a:ext uri="{FF2B5EF4-FFF2-40B4-BE49-F238E27FC236}">
                <a16:creationId xmlns:a16="http://schemas.microsoft.com/office/drawing/2014/main" id="{A969AC73-FB11-4DD7-84B0-53E39932AD43}"/>
              </a:ext>
            </a:extLst>
          </p:cNvPr>
          <p:cNvSpPr txBox="1"/>
          <p:nvPr/>
        </p:nvSpPr>
        <p:spPr>
          <a:xfrm>
            <a:off x="3352933" y="2639919"/>
            <a:ext cx="405886" cy="369332"/>
          </a:xfrm>
          <a:prstGeom prst="rect">
            <a:avLst/>
          </a:prstGeom>
          <a:noFill/>
        </p:spPr>
        <p:txBody>
          <a:bodyPr wrap="square" rtlCol="0">
            <a:spAutoFit/>
          </a:bodyPr>
          <a:lstStyle/>
          <a:p>
            <a:r>
              <a:rPr lang="zh-CN" altLang="en-US" dirty="0">
                <a:solidFill>
                  <a:srgbClr val="FF0000"/>
                </a:solidFill>
              </a:rPr>
              <a:t>⑥</a:t>
            </a:r>
          </a:p>
        </p:txBody>
      </p:sp>
      <p:sp>
        <p:nvSpPr>
          <p:cNvPr id="34" name="文本框 33">
            <a:extLst>
              <a:ext uri="{FF2B5EF4-FFF2-40B4-BE49-F238E27FC236}">
                <a16:creationId xmlns:a16="http://schemas.microsoft.com/office/drawing/2014/main" id="{4CDB2388-C180-4673-8AFB-76E7351AB189}"/>
              </a:ext>
            </a:extLst>
          </p:cNvPr>
          <p:cNvSpPr txBox="1"/>
          <p:nvPr/>
        </p:nvSpPr>
        <p:spPr>
          <a:xfrm>
            <a:off x="3841332" y="3097337"/>
            <a:ext cx="405886" cy="369332"/>
          </a:xfrm>
          <a:prstGeom prst="rect">
            <a:avLst/>
          </a:prstGeom>
          <a:noFill/>
        </p:spPr>
        <p:txBody>
          <a:bodyPr wrap="square" rtlCol="0">
            <a:spAutoFit/>
          </a:bodyPr>
          <a:lstStyle/>
          <a:p>
            <a:r>
              <a:rPr lang="zh-CN" altLang="en-US" dirty="0">
                <a:solidFill>
                  <a:srgbClr val="FF0000"/>
                </a:solidFill>
              </a:rPr>
              <a:t>③</a:t>
            </a:r>
          </a:p>
        </p:txBody>
      </p:sp>
      <p:sp>
        <p:nvSpPr>
          <p:cNvPr id="35" name="文本框 34">
            <a:extLst>
              <a:ext uri="{FF2B5EF4-FFF2-40B4-BE49-F238E27FC236}">
                <a16:creationId xmlns:a16="http://schemas.microsoft.com/office/drawing/2014/main" id="{3CEAEE75-C280-472C-A6E1-D04818E18C73}"/>
              </a:ext>
            </a:extLst>
          </p:cNvPr>
          <p:cNvSpPr txBox="1"/>
          <p:nvPr/>
        </p:nvSpPr>
        <p:spPr>
          <a:xfrm>
            <a:off x="2553176" y="3420717"/>
            <a:ext cx="405886" cy="369332"/>
          </a:xfrm>
          <a:prstGeom prst="rect">
            <a:avLst/>
          </a:prstGeom>
          <a:noFill/>
        </p:spPr>
        <p:txBody>
          <a:bodyPr wrap="square" rtlCol="0">
            <a:spAutoFit/>
          </a:bodyPr>
          <a:lstStyle/>
          <a:p>
            <a:r>
              <a:rPr lang="zh-CN" altLang="en-US" dirty="0">
                <a:solidFill>
                  <a:srgbClr val="FF0000"/>
                </a:solidFill>
              </a:rPr>
              <a:t>⑦</a:t>
            </a:r>
          </a:p>
        </p:txBody>
      </p:sp>
      <p:sp>
        <p:nvSpPr>
          <p:cNvPr id="36" name="文本框 35">
            <a:extLst>
              <a:ext uri="{FF2B5EF4-FFF2-40B4-BE49-F238E27FC236}">
                <a16:creationId xmlns:a16="http://schemas.microsoft.com/office/drawing/2014/main" id="{DECFDE23-3F6C-4AA0-B7E4-4E40B3558DCC}"/>
              </a:ext>
            </a:extLst>
          </p:cNvPr>
          <p:cNvSpPr txBox="1"/>
          <p:nvPr/>
        </p:nvSpPr>
        <p:spPr>
          <a:xfrm>
            <a:off x="4303176" y="2608412"/>
            <a:ext cx="405886" cy="369332"/>
          </a:xfrm>
          <a:prstGeom prst="rect">
            <a:avLst/>
          </a:prstGeom>
          <a:noFill/>
        </p:spPr>
        <p:txBody>
          <a:bodyPr wrap="square" rtlCol="0">
            <a:spAutoFit/>
          </a:bodyPr>
          <a:lstStyle/>
          <a:p>
            <a:r>
              <a:rPr lang="zh-CN" altLang="en-US" dirty="0">
                <a:solidFill>
                  <a:srgbClr val="FF0000"/>
                </a:solidFill>
              </a:rPr>
              <a:t>④</a:t>
            </a:r>
          </a:p>
        </p:txBody>
      </p:sp>
      <p:sp>
        <p:nvSpPr>
          <p:cNvPr id="37" name="文本框 36">
            <a:extLst>
              <a:ext uri="{FF2B5EF4-FFF2-40B4-BE49-F238E27FC236}">
                <a16:creationId xmlns:a16="http://schemas.microsoft.com/office/drawing/2014/main" id="{4B8F7FD1-BE1E-4956-87FC-B6560B3CC607}"/>
              </a:ext>
            </a:extLst>
          </p:cNvPr>
          <p:cNvSpPr txBox="1"/>
          <p:nvPr/>
        </p:nvSpPr>
        <p:spPr>
          <a:xfrm>
            <a:off x="3852087" y="2211384"/>
            <a:ext cx="405886" cy="369332"/>
          </a:xfrm>
          <a:prstGeom prst="rect">
            <a:avLst/>
          </a:prstGeom>
          <a:noFill/>
        </p:spPr>
        <p:txBody>
          <a:bodyPr wrap="square" rtlCol="0">
            <a:spAutoFit/>
          </a:bodyPr>
          <a:lstStyle/>
          <a:p>
            <a:r>
              <a:rPr lang="zh-CN" altLang="en-US" dirty="0">
                <a:solidFill>
                  <a:srgbClr val="FF0000"/>
                </a:solidFill>
              </a:rPr>
              <a:t>⑤</a:t>
            </a:r>
          </a:p>
        </p:txBody>
      </p:sp>
      <p:sp>
        <p:nvSpPr>
          <p:cNvPr id="38" name="文本框 37">
            <a:extLst>
              <a:ext uri="{FF2B5EF4-FFF2-40B4-BE49-F238E27FC236}">
                <a16:creationId xmlns:a16="http://schemas.microsoft.com/office/drawing/2014/main" id="{EA99630B-43DC-43A3-BAE9-0255E837AA10}"/>
              </a:ext>
            </a:extLst>
          </p:cNvPr>
          <p:cNvSpPr txBox="1"/>
          <p:nvPr/>
        </p:nvSpPr>
        <p:spPr>
          <a:xfrm>
            <a:off x="2103869" y="3894882"/>
            <a:ext cx="405886" cy="369332"/>
          </a:xfrm>
          <a:prstGeom prst="rect">
            <a:avLst/>
          </a:prstGeom>
          <a:noFill/>
        </p:spPr>
        <p:txBody>
          <a:bodyPr wrap="square" rtlCol="0">
            <a:spAutoFit/>
          </a:bodyPr>
          <a:lstStyle/>
          <a:p>
            <a:r>
              <a:rPr lang="zh-CN" altLang="en-US" dirty="0">
                <a:solidFill>
                  <a:srgbClr val="FF0000"/>
                </a:solidFill>
              </a:rPr>
              <a:t>⑧</a:t>
            </a:r>
          </a:p>
        </p:txBody>
      </p:sp>
      <p:sp>
        <p:nvSpPr>
          <p:cNvPr id="6" name="灯片编号占位符 5">
            <a:extLst>
              <a:ext uri="{FF2B5EF4-FFF2-40B4-BE49-F238E27FC236}">
                <a16:creationId xmlns:a16="http://schemas.microsoft.com/office/drawing/2014/main" id="{2943D9EA-01CC-4998-8CF2-228162E4FF23}"/>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11</a:t>
            </a:fld>
            <a:endParaRPr kumimoji="1" lang="zh-CN" altLang="en-US" dirty="0"/>
          </a:p>
        </p:txBody>
      </p:sp>
    </p:spTree>
    <p:extLst>
      <p:ext uri="{BB962C8B-B14F-4D97-AF65-F5344CB8AC3E}">
        <p14:creationId xmlns:p14="http://schemas.microsoft.com/office/powerpoint/2010/main" val="3916211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98846-D5DA-4128-A837-F3E1B142A55F}"/>
              </a:ext>
            </a:extLst>
          </p:cNvPr>
          <p:cNvSpPr>
            <a:spLocks noGrp="1"/>
          </p:cNvSpPr>
          <p:nvPr>
            <p:ph type="title"/>
          </p:nvPr>
        </p:nvSpPr>
        <p:spPr/>
        <p:txBody>
          <a:body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2</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、实验设计</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实验流程</a:t>
            </a:r>
          </a:p>
        </p:txBody>
      </p:sp>
      <p:sp>
        <p:nvSpPr>
          <p:cNvPr id="11" name="内容占位符 4">
            <a:extLst>
              <a:ext uri="{FF2B5EF4-FFF2-40B4-BE49-F238E27FC236}">
                <a16:creationId xmlns:a16="http://schemas.microsoft.com/office/drawing/2014/main" id="{7F366291-9C9C-459C-9FC4-A609C0C1D64A}"/>
              </a:ext>
            </a:extLst>
          </p:cNvPr>
          <p:cNvSpPr txBox="1">
            <a:spLocks/>
          </p:cNvSpPr>
          <p:nvPr/>
        </p:nvSpPr>
        <p:spPr>
          <a:xfrm>
            <a:off x="6460651" y="1665288"/>
            <a:ext cx="4299898" cy="453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被试需要遵守交通规则，如不能压实线、遵守路口指示灯等</a:t>
            </a:r>
            <a:endParaRPr lang="en-US" altLang="zh-CN" sz="24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被试被要求在</a:t>
            </a:r>
            <a:r>
              <a:rPr lang="zh-CN" altLang="en-US" sz="2400" b="1" dirty="0">
                <a:latin typeface="微软雅黑" panose="020B0503020204020204" pitchFamily="34" charset="-122"/>
                <a:ea typeface="微软雅黑" panose="020B0503020204020204" pitchFamily="34" charset="-122"/>
              </a:rPr>
              <a:t>正常行驶</a:t>
            </a:r>
            <a:r>
              <a:rPr lang="zh-CN" altLang="en-US" sz="2400" dirty="0">
                <a:latin typeface="微软雅黑" panose="020B0503020204020204" pitchFamily="34" charset="-122"/>
                <a:ea typeface="微软雅黑" panose="020B0503020204020204" pitchFamily="34" charset="-122"/>
              </a:rPr>
              <a:t>时，</a:t>
            </a:r>
            <a:r>
              <a:rPr lang="zh-CN" altLang="en-US" sz="2400" b="1" dirty="0">
                <a:latin typeface="微软雅黑" panose="020B0503020204020204" pitchFamily="34" charset="-122"/>
                <a:ea typeface="微软雅黑" panose="020B0503020204020204" pitchFamily="34" charset="-122"/>
              </a:rPr>
              <a:t>控制车速</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60-70km/h</a:t>
            </a:r>
          </a:p>
          <a:p>
            <a:pPr>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在各路段上，被试会听到不同音量和语言的音乐</a:t>
            </a:r>
            <a:endParaRPr lang="en-US" altLang="zh-CN" sz="24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除以上要求外，被试可按照平时的驾驶习惯驾驶</a:t>
            </a:r>
            <a:endParaRPr lang="en-US" altLang="zh-CN" sz="24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graphicFrame>
        <p:nvGraphicFramePr>
          <p:cNvPr id="12" name="图示 11">
            <a:extLst>
              <a:ext uri="{FF2B5EF4-FFF2-40B4-BE49-F238E27FC236}">
                <a16:creationId xmlns:a16="http://schemas.microsoft.com/office/drawing/2014/main" id="{B26AF571-F132-44E2-BC4B-6BCE83714103}"/>
              </a:ext>
            </a:extLst>
          </p:cNvPr>
          <p:cNvGraphicFramePr/>
          <p:nvPr>
            <p:extLst>
              <p:ext uri="{D42A27DB-BD31-4B8C-83A1-F6EECF244321}">
                <p14:modId xmlns:p14="http://schemas.microsoft.com/office/powerpoint/2010/main" val="2094423919"/>
              </p:ext>
            </p:extLst>
          </p:nvPr>
        </p:nvGraphicFramePr>
        <p:xfrm>
          <a:off x="1259593" y="1506871"/>
          <a:ext cx="4774822" cy="4248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A888C159-40A5-4335-BBC5-4C9C9A18FF18}"/>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12</a:t>
            </a:fld>
            <a:endParaRPr kumimoji="1" lang="zh-CN" altLang="en-US" dirty="0"/>
          </a:p>
        </p:txBody>
      </p:sp>
    </p:spTree>
    <p:extLst>
      <p:ext uri="{BB962C8B-B14F-4D97-AF65-F5344CB8AC3E}">
        <p14:creationId xmlns:p14="http://schemas.microsoft.com/office/powerpoint/2010/main" val="378884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9B2720-777C-4226-85F6-4E35FEBA6345}"/>
              </a:ext>
            </a:extLst>
          </p:cNvPr>
          <p:cNvSpPr>
            <a:spLocks noGrp="1"/>
          </p:cNvSpPr>
          <p:nvPr>
            <p:ph type="title"/>
          </p:nvPr>
        </p:nvSpPr>
        <p:spPr/>
        <p:txBody>
          <a:bodyPr/>
          <a:lstStyle/>
          <a:p>
            <a:r>
              <a:rPr lang="en-US" altLang="zh-CN" dirty="0"/>
              <a:t>2</a:t>
            </a:r>
            <a:r>
              <a:rPr lang="zh-CN" altLang="en-US" dirty="0"/>
              <a:t>、实验方法</a:t>
            </a:r>
            <a:r>
              <a:rPr lang="en-US" altLang="zh-CN" dirty="0"/>
              <a:t>——</a:t>
            </a:r>
            <a:r>
              <a:rPr lang="zh-CN" altLang="en-US" dirty="0"/>
              <a:t>驾驶模拟</a:t>
            </a:r>
          </a:p>
        </p:txBody>
      </p:sp>
      <p:sp>
        <p:nvSpPr>
          <p:cNvPr id="22" name="内容占位符 21">
            <a:extLst>
              <a:ext uri="{FF2B5EF4-FFF2-40B4-BE49-F238E27FC236}">
                <a16:creationId xmlns:a16="http://schemas.microsoft.com/office/drawing/2014/main" id="{CC401EAD-8B56-4A04-AA02-AE2A6E24D42B}"/>
              </a:ext>
            </a:extLst>
          </p:cNvPr>
          <p:cNvSpPr>
            <a:spLocks noGrp="1"/>
          </p:cNvSpPr>
          <p:nvPr>
            <p:ph sz="half" idx="2"/>
          </p:nvPr>
        </p:nvSpPr>
        <p:spPr>
          <a:xfrm>
            <a:off x="7502302" y="1994557"/>
            <a:ext cx="3402260" cy="3685011"/>
          </a:xfrm>
        </p:spPr>
        <p:txBody>
          <a:bodyPr>
            <a:normAutofit/>
          </a:bodyPr>
          <a:lstStyle/>
          <a:p>
            <a:pPr>
              <a:buFont typeface="Wingdings" panose="05000000000000000000" pitchFamily="2" charset="2"/>
              <a:buChar char="Ø"/>
            </a:pPr>
            <a:r>
              <a:rPr lang="zh-CN" altLang="en-US" b="1" dirty="0"/>
              <a:t>获取数据多样完整</a:t>
            </a:r>
            <a:endParaRPr lang="en-US" altLang="zh-CN" b="1" dirty="0"/>
          </a:p>
          <a:p>
            <a:pPr>
              <a:buFont typeface="Wingdings" panose="05000000000000000000" pitchFamily="2" charset="2"/>
              <a:buChar char="Ø"/>
            </a:pPr>
            <a:endParaRPr lang="en-US" altLang="zh-CN" sz="1400" b="1" dirty="0"/>
          </a:p>
          <a:p>
            <a:pPr>
              <a:buFont typeface="Wingdings" panose="05000000000000000000" pitchFamily="2" charset="2"/>
              <a:buChar char="Ø"/>
            </a:pPr>
            <a:r>
              <a:rPr lang="zh-CN" altLang="en-US" b="1" dirty="0"/>
              <a:t>连续性好</a:t>
            </a:r>
            <a:endParaRPr lang="en-US" altLang="zh-CN" b="1" dirty="0"/>
          </a:p>
          <a:p>
            <a:pPr>
              <a:buFont typeface="Wingdings" panose="05000000000000000000" pitchFamily="2" charset="2"/>
              <a:buChar char="Ø"/>
            </a:pPr>
            <a:endParaRPr lang="en-US" altLang="zh-CN" sz="1400" b="1" dirty="0"/>
          </a:p>
          <a:p>
            <a:pPr>
              <a:buFont typeface="Wingdings" panose="05000000000000000000" pitchFamily="2" charset="2"/>
              <a:buChar char="Ø"/>
            </a:pPr>
            <a:r>
              <a:rPr lang="zh-CN" altLang="en-US" b="1" dirty="0"/>
              <a:t>简便易行</a:t>
            </a:r>
            <a:endParaRPr lang="en-US" altLang="zh-CN" b="1" dirty="0"/>
          </a:p>
          <a:p>
            <a:pPr>
              <a:buFont typeface="Wingdings" panose="05000000000000000000" pitchFamily="2" charset="2"/>
              <a:buChar char="Ø"/>
            </a:pPr>
            <a:endParaRPr lang="en-US" altLang="zh-CN" sz="1400" b="1" dirty="0"/>
          </a:p>
          <a:p>
            <a:pPr>
              <a:buFont typeface="Wingdings" panose="05000000000000000000" pitchFamily="2" charset="2"/>
              <a:buChar char="Ø"/>
            </a:pPr>
            <a:r>
              <a:rPr lang="zh-CN" altLang="en-US" b="1" dirty="0"/>
              <a:t>经济性好</a:t>
            </a:r>
          </a:p>
        </p:txBody>
      </p:sp>
      <p:pic>
        <p:nvPicPr>
          <p:cNvPr id="26" name="图片占位符 9">
            <a:extLst>
              <a:ext uri="{FF2B5EF4-FFF2-40B4-BE49-F238E27FC236}">
                <a16:creationId xmlns:a16="http://schemas.microsoft.com/office/drawing/2014/main" id="{487EB5F4-4C2A-430E-A7B2-8995C129E658}"/>
              </a:ext>
            </a:extLst>
          </p:cNvPr>
          <p:cNvPicPr>
            <a:picLocks noGrp="1" noChangeAspect="1"/>
          </p:cNvPicPr>
          <p:nvPr>
            <p:ph type="pic" sz="quarter" idx="13"/>
          </p:nvPr>
        </p:nvPicPr>
        <p:blipFill rotWithShape="1">
          <a:blip r:embed="rId2"/>
          <a:srcRect t="1129" b="1129"/>
          <a:stretch/>
        </p:blipFill>
        <p:spPr>
          <a:xfrm>
            <a:off x="2020221" y="1593472"/>
            <a:ext cx="3856836" cy="2827295"/>
          </a:xfrm>
          <a:prstGeom prst="rect">
            <a:avLst/>
          </a:prstGeom>
          <a:ln>
            <a:noFill/>
          </a:ln>
          <a:effectLst>
            <a:softEdge rad="112500"/>
          </a:effectLst>
        </p:spPr>
      </p:pic>
      <p:graphicFrame>
        <p:nvGraphicFramePr>
          <p:cNvPr id="29" name="图示 28">
            <a:extLst>
              <a:ext uri="{FF2B5EF4-FFF2-40B4-BE49-F238E27FC236}">
                <a16:creationId xmlns:a16="http://schemas.microsoft.com/office/drawing/2014/main" id="{97DDE961-B500-46FC-8C36-C7B2030E797F}"/>
              </a:ext>
            </a:extLst>
          </p:cNvPr>
          <p:cNvGraphicFramePr/>
          <p:nvPr>
            <p:extLst>
              <p:ext uri="{D42A27DB-BD31-4B8C-83A1-F6EECF244321}">
                <p14:modId xmlns:p14="http://schemas.microsoft.com/office/powerpoint/2010/main" val="1625292699"/>
              </p:ext>
            </p:extLst>
          </p:nvPr>
        </p:nvGraphicFramePr>
        <p:xfrm>
          <a:off x="914400" y="3429000"/>
          <a:ext cx="6110514" cy="401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6E9F37DE-A999-4C2F-A35D-412B9A219B93}"/>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13</a:t>
            </a:fld>
            <a:endParaRPr kumimoji="1" lang="zh-CN" altLang="en-US" dirty="0"/>
          </a:p>
        </p:txBody>
      </p:sp>
    </p:spTree>
    <p:extLst>
      <p:ext uri="{BB962C8B-B14F-4D97-AF65-F5344CB8AC3E}">
        <p14:creationId xmlns:p14="http://schemas.microsoft.com/office/powerpoint/2010/main" val="2905285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AAD4F5-412B-4221-8ABD-06E79C89B673}"/>
              </a:ext>
            </a:extLst>
          </p:cNvPr>
          <p:cNvSpPr>
            <a:spLocks noGrp="1"/>
          </p:cNvSpPr>
          <p:nvPr>
            <p:ph type="title"/>
          </p:nvPr>
        </p:nvSpPr>
        <p:spPr>
          <a:xfrm>
            <a:off x="834612" y="1626685"/>
            <a:ext cx="5435991" cy="587375"/>
          </a:xfrm>
        </p:spPr>
        <p:txBody>
          <a:bodyPr>
            <a:normAutofit/>
          </a:bodyPr>
          <a:lstStyle/>
          <a:p>
            <a:r>
              <a:rPr lang="en-US" altLang="zh-CN" dirty="0"/>
              <a:t>    </a:t>
            </a:r>
            <a:r>
              <a:rPr lang="zh-CN" altLang="en-US" dirty="0"/>
              <a:t>场景搭建及实验软件：</a:t>
            </a:r>
          </a:p>
        </p:txBody>
      </p:sp>
      <p:sp>
        <p:nvSpPr>
          <p:cNvPr id="7" name="内容占位符 6">
            <a:extLst>
              <a:ext uri="{FF2B5EF4-FFF2-40B4-BE49-F238E27FC236}">
                <a16:creationId xmlns:a16="http://schemas.microsoft.com/office/drawing/2014/main" id="{E751D4F4-04AC-4FD1-B7F3-9B97F2B28804}"/>
              </a:ext>
            </a:extLst>
          </p:cNvPr>
          <p:cNvSpPr>
            <a:spLocks noGrp="1"/>
          </p:cNvSpPr>
          <p:nvPr>
            <p:ph idx="1"/>
          </p:nvPr>
        </p:nvSpPr>
        <p:spPr>
          <a:xfrm>
            <a:off x="1165860" y="1363981"/>
            <a:ext cx="5376342" cy="4533900"/>
          </a:xfrm>
        </p:spPr>
        <p:txBody>
          <a:bodyPr/>
          <a:lstStyle/>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r>
              <a:rPr lang="zh-CN" altLang="zh-CN" dirty="0"/>
              <a:t>虚幻引擎</a:t>
            </a:r>
            <a:r>
              <a:rPr lang="en-US" altLang="zh-CN" dirty="0"/>
              <a:t>4</a:t>
            </a:r>
            <a:r>
              <a:rPr lang="zh-CN" altLang="zh-CN" dirty="0"/>
              <a:t>（</a:t>
            </a:r>
            <a:r>
              <a:rPr lang="en-US" altLang="zh-CN" dirty="0"/>
              <a:t>Unreal Engine 4</a:t>
            </a:r>
            <a:r>
              <a:rPr lang="zh-CN" altLang="zh-CN" dirty="0"/>
              <a:t>，</a:t>
            </a:r>
            <a:r>
              <a:rPr lang="en-US" altLang="zh-CN" dirty="0"/>
              <a:t>UE4</a:t>
            </a:r>
            <a:r>
              <a:rPr lang="zh-CN" altLang="zh-CN" dirty="0"/>
              <a:t>）</a:t>
            </a:r>
            <a:endParaRPr lang="en-US" altLang="zh-CN" dirty="0"/>
          </a:p>
          <a:p>
            <a:pPr>
              <a:buFont typeface="Wingdings" panose="05000000000000000000" pitchFamily="2" charset="2"/>
              <a:buChar char="Ø"/>
            </a:pPr>
            <a:r>
              <a:rPr lang="zh-CN" altLang="en-US" dirty="0"/>
              <a:t>电影</a:t>
            </a:r>
            <a:r>
              <a:rPr lang="zh-CN" altLang="zh-CN" dirty="0"/>
              <a:t>级</a:t>
            </a:r>
            <a:r>
              <a:rPr lang="zh-CN" altLang="zh-CN" b="1" dirty="0"/>
              <a:t>逼真的渲染</a:t>
            </a:r>
            <a:r>
              <a:rPr lang="zh-CN" altLang="zh-CN" dirty="0"/>
              <a:t>效果、附有基于数值计算的物理引擎、动画效果卓越、数据转换接口健壮</a:t>
            </a:r>
            <a:endParaRPr lang="en-US" altLang="zh-CN" dirty="0"/>
          </a:p>
          <a:p>
            <a:pPr>
              <a:buFont typeface="Wingdings" panose="05000000000000000000" pitchFamily="2" charset="2"/>
              <a:buChar char="Ø"/>
            </a:pPr>
            <a:r>
              <a:rPr lang="zh-CN" altLang="en-US" dirty="0"/>
              <a:t>不是专业软件 实验</a:t>
            </a:r>
            <a:r>
              <a:rPr lang="zh-CN" altLang="en-US" b="1" dirty="0"/>
              <a:t>无人使用</a:t>
            </a:r>
          </a:p>
        </p:txBody>
      </p:sp>
      <p:pic>
        <p:nvPicPr>
          <p:cNvPr id="10" name="图片占位符 18">
            <a:extLst>
              <a:ext uri="{FF2B5EF4-FFF2-40B4-BE49-F238E27FC236}">
                <a16:creationId xmlns:a16="http://schemas.microsoft.com/office/drawing/2014/main" id="{8F1ED734-E0DE-4E33-9062-16E658751F4B}"/>
              </a:ext>
            </a:extLst>
          </p:cNvPr>
          <p:cNvPicPr>
            <a:picLocks noChangeAspect="1"/>
          </p:cNvPicPr>
          <p:nvPr/>
        </p:nvPicPr>
        <p:blipFill rotWithShape="1">
          <a:blip r:embed="rId2"/>
          <a:srcRect l="7791" r="7791"/>
          <a:stretch/>
        </p:blipFill>
        <p:spPr>
          <a:xfrm>
            <a:off x="6873450" y="1512138"/>
            <a:ext cx="3600000" cy="2025000"/>
          </a:xfrm>
          <a:prstGeom prst="rect">
            <a:avLst/>
          </a:prstGeom>
          <a:ln>
            <a:noFill/>
          </a:ln>
          <a:effectLst>
            <a:softEdge rad="112500"/>
          </a:effectLst>
        </p:spPr>
      </p:pic>
      <p:pic>
        <p:nvPicPr>
          <p:cNvPr id="11" name="图片占位符 16">
            <a:extLst>
              <a:ext uri="{FF2B5EF4-FFF2-40B4-BE49-F238E27FC236}">
                <a16:creationId xmlns:a16="http://schemas.microsoft.com/office/drawing/2014/main" id="{EA5EA218-0E5F-4A7F-BE20-B703D22EA07C}"/>
              </a:ext>
            </a:extLst>
          </p:cNvPr>
          <p:cNvPicPr>
            <a:picLocks noChangeAspect="1"/>
          </p:cNvPicPr>
          <p:nvPr/>
        </p:nvPicPr>
        <p:blipFill rotWithShape="1">
          <a:blip r:embed="rId3"/>
          <a:srcRect l="13046" t="1" r="3834" b="2211"/>
          <a:stretch/>
        </p:blipFill>
        <p:spPr>
          <a:xfrm>
            <a:off x="6873450" y="3630931"/>
            <a:ext cx="3600000" cy="2025000"/>
          </a:xfrm>
          <a:prstGeom prst="rect">
            <a:avLst/>
          </a:prstGeom>
          <a:ln>
            <a:noFill/>
          </a:ln>
          <a:effectLst>
            <a:softEdge rad="112500"/>
          </a:effectLst>
        </p:spPr>
      </p:pic>
      <p:pic>
        <p:nvPicPr>
          <p:cNvPr id="8" name="Picture 2" descr="https://ss2.bdstatic.com/70cFvnSh_Q1YnxGkpoWK1HF6hhy/it/u=777475857,3352895735&amp;fm=26&amp;gp=0.jpg">
            <a:extLst>
              <a:ext uri="{FF2B5EF4-FFF2-40B4-BE49-F238E27FC236}">
                <a16:creationId xmlns:a16="http://schemas.microsoft.com/office/drawing/2014/main" id="{F3BCCCA1-A650-4FF8-90E9-CAEA75F1E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7838" y="1333204"/>
            <a:ext cx="982765" cy="1085261"/>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3">
            <a:extLst>
              <a:ext uri="{FF2B5EF4-FFF2-40B4-BE49-F238E27FC236}">
                <a16:creationId xmlns:a16="http://schemas.microsoft.com/office/drawing/2014/main" id="{2FF68CCD-BECD-4E44-A974-6EDD78706A7A}"/>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2</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、实验方法</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驾驶模拟</a:t>
            </a:r>
          </a:p>
        </p:txBody>
      </p:sp>
      <p:sp>
        <p:nvSpPr>
          <p:cNvPr id="3" name="灯片编号占位符 2">
            <a:extLst>
              <a:ext uri="{FF2B5EF4-FFF2-40B4-BE49-F238E27FC236}">
                <a16:creationId xmlns:a16="http://schemas.microsoft.com/office/drawing/2014/main" id="{2B970BBD-C6BD-43A8-BCAB-F45D4B11E859}"/>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14</a:t>
            </a:fld>
            <a:endParaRPr kumimoji="1" lang="zh-CN" altLang="en-US" dirty="0"/>
          </a:p>
        </p:txBody>
      </p:sp>
    </p:spTree>
    <p:extLst>
      <p:ext uri="{BB962C8B-B14F-4D97-AF65-F5344CB8AC3E}">
        <p14:creationId xmlns:p14="http://schemas.microsoft.com/office/powerpoint/2010/main" val="1435578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DE4E8594-1D7C-42B9-9A15-4328D33B5766}"/>
              </a:ext>
            </a:extLst>
          </p:cNvPr>
          <p:cNvSpPr>
            <a:spLocks noGrp="1"/>
          </p:cNvSpPr>
          <p:nvPr>
            <p:ph idx="1"/>
          </p:nvPr>
        </p:nvSpPr>
        <p:spPr>
          <a:xfrm>
            <a:off x="1127760" y="1689691"/>
            <a:ext cx="6065520" cy="4434840"/>
          </a:xfrm>
        </p:spPr>
        <p:txBody>
          <a:bodyPr>
            <a:normAutofit lnSpcReduction="10000"/>
          </a:bodyPr>
          <a:lstStyle/>
          <a:p>
            <a:endParaRPr lang="en-US" altLang="zh-CN" dirty="0"/>
          </a:p>
          <a:p>
            <a:r>
              <a:rPr lang="zh-CN" altLang="en-US" dirty="0"/>
              <a:t>单有驾驶人座位</a:t>
            </a:r>
            <a:endParaRPr lang="en-US" altLang="zh-CN" dirty="0"/>
          </a:p>
          <a:p>
            <a:r>
              <a:rPr lang="zh-CN" altLang="en-US" dirty="0"/>
              <a:t>车内提供驾驶人（车前部左侧）视角的</a:t>
            </a:r>
            <a:r>
              <a:rPr lang="en-US" altLang="zh-CN" dirty="0"/>
              <a:t>360°</a:t>
            </a:r>
            <a:r>
              <a:rPr lang="zh-CN" altLang="en-US"/>
              <a:t>影像，</a:t>
            </a:r>
            <a:r>
              <a:rPr lang="zh-CN" altLang="en-US" dirty="0"/>
              <a:t>通过四架投影仪投放至四面接收墙壁上</a:t>
            </a:r>
            <a:endParaRPr lang="en-US" altLang="zh-CN" dirty="0"/>
          </a:p>
          <a:p>
            <a:r>
              <a:rPr lang="zh-CN" altLang="en-US" dirty="0"/>
              <a:t>具有方向盘、转向灯、车灯、雨刷控制、手刹、刹车、油门、档位调节器、安全带等全套设备</a:t>
            </a:r>
            <a:endParaRPr lang="en-US" altLang="zh-CN" dirty="0"/>
          </a:p>
          <a:p>
            <a:r>
              <a:rPr lang="zh-CN" altLang="en-US" dirty="0"/>
              <a:t>可采集方向盘转过比例、刹车、油门踩下比例等数据</a:t>
            </a:r>
          </a:p>
        </p:txBody>
      </p:sp>
      <p:sp>
        <p:nvSpPr>
          <p:cNvPr id="5" name="标题 4">
            <a:extLst>
              <a:ext uri="{FF2B5EF4-FFF2-40B4-BE49-F238E27FC236}">
                <a16:creationId xmlns:a16="http://schemas.microsoft.com/office/drawing/2014/main" id="{2C2EDD5C-3E52-4C3D-9531-4BF20EDFF71A}"/>
              </a:ext>
            </a:extLst>
          </p:cNvPr>
          <p:cNvSpPr>
            <a:spLocks noGrp="1"/>
          </p:cNvSpPr>
          <p:nvPr>
            <p:ph type="title"/>
          </p:nvPr>
        </p:nvSpPr>
        <p:spPr>
          <a:xfrm>
            <a:off x="1000148" y="1396004"/>
            <a:ext cx="6583681" cy="587375"/>
          </a:xfrm>
        </p:spPr>
        <p:txBody>
          <a:bodyPr/>
          <a:lstStyle/>
          <a:p>
            <a:r>
              <a:rPr lang="en-US" altLang="zh-CN" dirty="0"/>
              <a:t>    </a:t>
            </a:r>
            <a:r>
              <a:rPr lang="zh-CN" altLang="en-US" dirty="0"/>
              <a:t>实验设备</a:t>
            </a:r>
            <a:r>
              <a:rPr lang="en-US" altLang="zh-CN" dirty="0"/>
              <a:t>——</a:t>
            </a:r>
            <a:r>
              <a:rPr lang="zh-CN" altLang="en-US" dirty="0"/>
              <a:t>驾驶模拟器</a:t>
            </a:r>
          </a:p>
        </p:txBody>
      </p:sp>
      <p:pic>
        <p:nvPicPr>
          <p:cNvPr id="9" name="图片占位符 8">
            <a:extLst>
              <a:ext uri="{FF2B5EF4-FFF2-40B4-BE49-F238E27FC236}">
                <a16:creationId xmlns:a16="http://schemas.microsoft.com/office/drawing/2014/main" id="{EE82E588-17D3-4962-B7B7-996099452D9A}"/>
              </a:ext>
            </a:extLst>
          </p:cNvPr>
          <p:cNvPicPr>
            <a:picLocks noGrp="1" noChangeAspect="1"/>
          </p:cNvPicPr>
          <p:nvPr>
            <p:ph type="pic" sz="quarter" idx="13"/>
          </p:nvPr>
        </p:nvPicPr>
        <p:blipFill rotWithShape="1">
          <a:blip r:embed="rId2"/>
          <a:srcRect l="5495" t="2491" r="4381" b="1376"/>
          <a:stretch/>
        </p:blipFill>
        <p:spPr>
          <a:xfrm>
            <a:off x="7344678" y="1941175"/>
            <a:ext cx="3719562" cy="2975649"/>
          </a:xfrm>
          <a:prstGeom prst="rect">
            <a:avLst/>
          </a:prstGeom>
          <a:ln>
            <a:noFill/>
          </a:ln>
          <a:effectLst>
            <a:softEdge rad="112500"/>
          </a:effectLst>
        </p:spPr>
      </p:pic>
      <p:sp>
        <p:nvSpPr>
          <p:cNvPr id="8" name="标题 3">
            <a:extLst>
              <a:ext uri="{FF2B5EF4-FFF2-40B4-BE49-F238E27FC236}">
                <a16:creationId xmlns:a16="http://schemas.microsoft.com/office/drawing/2014/main" id="{EF20E4D4-FB25-49AD-B0B2-A3C01DC2EAE7}"/>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2</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、实验方法</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驾驶模拟</a:t>
            </a:r>
          </a:p>
        </p:txBody>
      </p:sp>
      <p:sp>
        <p:nvSpPr>
          <p:cNvPr id="3" name="灯片编号占位符 2">
            <a:extLst>
              <a:ext uri="{FF2B5EF4-FFF2-40B4-BE49-F238E27FC236}">
                <a16:creationId xmlns:a16="http://schemas.microsoft.com/office/drawing/2014/main" id="{45B1AF20-E31E-447A-B19A-DB0EDF54FD92}"/>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15</a:t>
            </a:fld>
            <a:endParaRPr kumimoji="1" lang="zh-CN" altLang="en-US" dirty="0"/>
          </a:p>
        </p:txBody>
      </p:sp>
    </p:spTree>
    <p:extLst>
      <p:ext uri="{BB962C8B-B14F-4D97-AF65-F5344CB8AC3E}">
        <p14:creationId xmlns:p14="http://schemas.microsoft.com/office/powerpoint/2010/main" val="1989592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9">
            <a:extLst>
              <a:ext uri="{FF2B5EF4-FFF2-40B4-BE49-F238E27FC236}">
                <a16:creationId xmlns:a16="http://schemas.microsoft.com/office/drawing/2014/main" id="{F980024C-BDDB-4764-B2A5-E6E2B866CEB6}"/>
              </a:ext>
            </a:extLst>
          </p:cNvPr>
          <p:cNvPicPr>
            <a:picLocks noGrp="1" noChangeAspect="1"/>
          </p:cNvPicPr>
          <p:nvPr>
            <p:ph type="pic" sz="quarter" idx="13"/>
          </p:nvPr>
        </p:nvPicPr>
        <p:blipFill rotWithShape="1">
          <a:blip r:embed="rId3">
            <a:lum bright="70000" contrast="-70000"/>
          </a:blip>
          <a:srcRect l="31186" t="7265" r="29282" b="53324"/>
          <a:stretch/>
        </p:blipFill>
        <p:spPr>
          <a:xfrm>
            <a:off x="1211911" y="1486894"/>
            <a:ext cx="5888603" cy="4402994"/>
          </a:xfrm>
          <a:prstGeom prst="rect">
            <a:avLst/>
          </a:prstGeom>
          <a:ln>
            <a:noFill/>
          </a:ln>
          <a:effectLst>
            <a:softEdge rad="112500"/>
          </a:effectLst>
        </p:spPr>
      </p:pic>
      <p:sp>
        <p:nvSpPr>
          <p:cNvPr id="6" name="内容占位符 5">
            <a:extLst>
              <a:ext uri="{FF2B5EF4-FFF2-40B4-BE49-F238E27FC236}">
                <a16:creationId xmlns:a16="http://schemas.microsoft.com/office/drawing/2014/main" id="{DE4E8594-1D7C-42B9-9A15-4328D33B5766}"/>
              </a:ext>
            </a:extLst>
          </p:cNvPr>
          <p:cNvSpPr>
            <a:spLocks noGrp="1"/>
          </p:cNvSpPr>
          <p:nvPr>
            <p:ph idx="1"/>
          </p:nvPr>
        </p:nvSpPr>
        <p:spPr>
          <a:xfrm>
            <a:off x="1127760" y="1983545"/>
            <a:ext cx="5972754" cy="3914336"/>
          </a:xfrm>
        </p:spPr>
        <p:txBody>
          <a:bodyPr>
            <a:normAutofit lnSpcReduction="10000"/>
          </a:bodyPr>
          <a:lstStyle/>
          <a:p>
            <a:endParaRPr lang="en-US" altLang="zh-CN" dirty="0"/>
          </a:p>
          <a:p>
            <a:r>
              <a:rPr lang="zh-CN" altLang="en-US" dirty="0"/>
              <a:t>获取驾驶全程视频（及注视点信息）</a:t>
            </a:r>
            <a:endParaRPr lang="en-US" altLang="zh-CN" dirty="0"/>
          </a:p>
          <a:p>
            <a:endParaRPr lang="en-US" altLang="zh-CN" dirty="0"/>
          </a:p>
          <a:p>
            <a:r>
              <a:rPr lang="zh-CN" altLang="en-US" dirty="0"/>
              <a:t>配有近视镜片供近视人群使用</a:t>
            </a:r>
            <a:endParaRPr lang="en-US" altLang="zh-CN" dirty="0"/>
          </a:p>
          <a:p>
            <a:endParaRPr lang="en-US" altLang="zh-CN" dirty="0"/>
          </a:p>
          <a:p>
            <a:r>
              <a:rPr lang="zh-CN" altLang="en-US" dirty="0"/>
              <a:t>判断专注程度</a:t>
            </a:r>
            <a:endParaRPr lang="en-US" altLang="zh-CN" dirty="0"/>
          </a:p>
          <a:p>
            <a:endParaRPr lang="en-US" altLang="zh-CN" dirty="0"/>
          </a:p>
          <a:p>
            <a:r>
              <a:rPr lang="zh-CN" altLang="en-US" dirty="0"/>
              <a:t>判定反应时间</a:t>
            </a:r>
          </a:p>
        </p:txBody>
      </p:sp>
      <p:sp>
        <p:nvSpPr>
          <p:cNvPr id="5" name="标题 4">
            <a:extLst>
              <a:ext uri="{FF2B5EF4-FFF2-40B4-BE49-F238E27FC236}">
                <a16:creationId xmlns:a16="http://schemas.microsoft.com/office/drawing/2014/main" id="{2C2EDD5C-3E52-4C3D-9531-4BF20EDFF71A}"/>
              </a:ext>
            </a:extLst>
          </p:cNvPr>
          <p:cNvSpPr>
            <a:spLocks noGrp="1"/>
          </p:cNvSpPr>
          <p:nvPr>
            <p:ph type="title"/>
          </p:nvPr>
        </p:nvSpPr>
        <p:spPr>
          <a:xfrm>
            <a:off x="864371" y="1689857"/>
            <a:ext cx="6583681" cy="587375"/>
          </a:xfrm>
        </p:spPr>
        <p:txBody>
          <a:bodyPr/>
          <a:lstStyle/>
          <a:p>
            <a:r>
              <a:rPr lang="en-US" altLang="zh-CN" dirty="0"/>
              <a:t>    </a:t>
            </a:r>
            <a:r>
              <a:rPr lang="zh-CN" altLang="en-US" dirty="0"/>
              <a:t>实验设备</a:t>
            </a:r>
            <a:r>
              <a:rPr lang="en-US" altLang="zh-CN" dirty="0"/>
              <a:t>——</a:t>
            </a:r>
            <a:r>
              <a:rPr lang="zh-CN" altLang="en-US" dirty="0"/>
              <a:t>眼动仪</a:t>
            </a:r>
          </a:p>
        </p:txBody>
      </p:sp>
      <p:pic>
        <p:nvPicPr>
          <p:cNvPr id="3" name="图片 2">
            <a:extLst>
              <a:ext uri="{FF2B5EF4-FFF2-40B4-BE49-F238E27FC236}">
                <a16:creationId xmlns:a16="http://schemas.microsoft.com/office/drawing/2014/main" id="{5BC97DA8-CBC6-4A9C-B576-3DD37059EE41}"/>
              </a:ext>
            </a:extLst>
          </p:cNvPr>
          <p:cNvPicPr>
            <a:picLocks noChangeAspect="1"/>
          </p:cNvPicPr>
          <p:nvPr/>
        </p:nvPicPr>
        <p:blipFill>
          <a:blip r:embed="rId4"/>
          <a:stretch>
            <a:fillRect/>
          </a:stretch>
        </p:blipFill>
        <p:spPr>
          <a:xfrm>
            <a:off x="7761084" y="2615078"/>
            <a:ext cx="3028121" cy="2271091"/>
          </a:xfrm>
          <a:prstGeom prst="rect">
            <a:avLst/>
          </a:prstGeom>
          <a:ln>
            <a:noFill/>
          </a:ln>
          <a:effectLst>
            <a:softEdge rad="112500"/>
          </a:effectLst>
        </p:spPr>
      </p:pic>
      <p:sp>
        <p:nvSpPr>
          <p:cNvPr id="7" name="标题 3">
            <a:extLst>
              <a:ext uri="{FF2B5EF4-FFF2-40B4-BE49-F238E27FC236}">
                <a16:creationId xmlns:a16="http://schemas.microsoft.com/office/drawing/2014/main" id="{29BC1111-D0BA-4F23-9242-F05FA807925D}"/>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2</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、实验方法</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驾驶模拟</a:t>
            </a:r>
          </a:p>
        </p:txBody>
      </p:sp>
      <p:sp>
        <p:nvSpPr>
          <p:cNvPr id="4" name="灯片编号占位符 3">
            <a:extLst>
              <a:ext uri="{FF2B5EF4-FFF2-40B4-BE49-F238E27FC236}">
                <a16:creationId xmlns:a16="http://schemas.microsoft.com/office/drawing/2014/main" id="{7F295953-C519-4759-BB43-704E161C9D9A}"/>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16</a:t>
            </a:fld>
            <a:endParaRPr kumimoji="1" lang="zh-CN" altLang="en-US" dirty="0"/>
          </a:p>
        </p:txBody>
      </p:sp>
    </p:spTree>
    <p:extLst>
      <p:ext uri="{BB962C8B-B14F-4D97-AF65-F5344CB8AC3E}">
        <p14:creationId xmlns:p14="http://schemas.microsoft.com/office/powerpoint/2010/main" val="163713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D5AA1-3FC1-49AA-8FFA-09404C45FA32}"/>
              </a:ext>
            </a:extLst>
          </p:cNvPr>
          <p:cNvSpPr>
            <a:spLocks noGrp="1"/>
          </p:cNvSpPr>
          <p:nvPr>
            <p:ph type="title"/>
          </p:nvPr>
        </p:nvSpPr>
        <p:spPr/>
        <p:txBody>
          <a:bodyPr/>
          <a:lstStyle/>
          <a:p>
            <a:r>
              <a:rPr lang="zh-CN" altLang="en-US" dirty="0"/>
              <a:t>实验视频（含行人）</a:t>
            </a:r>
          </a:p>
        </p:txBody>
      </p:sp>
      <p:pic>
        <p:nvPicPr>
          <p:cNvPr id="5" name="a1956f917dd2547080d214b85e1ca913">
            <a:hlinkClick r:id="" action="ppaction://media"/>
            <a:extLst>
              <a:ext uri="{FF2B5EF4-FFF2-40B4-BE49-F238E27FC236}">
                <a16:creationId xmlns:a16="http://schemas.microsoft.com/office/drawing/2014/main" id="{21B649A5-8F62-4BED-8F8C-FE06F5C782EA}"/>
              </a:ext>
            </a:extLst>
          </p:cNvPr>
          <p:cNvPicPr>
            <a:picLocks noGrp="1" noChangeAspect="1"/>
          </p:cNvPicPr>
          <p:nvPr>
            <p:ph idx="1"/>
            <a:videoFile r:link="rId2"/>
            <p:extLst>
              <p:ext uri="{DAA4B4D4-6D71-4841-9C94-3DE7FCFB9230}">
                <p14:media xmlns:p14="http://schemas.microsoft.com/office/powerpoint/2010/main" r:embed="rId3">
                  <p14:trim st="7268"/>
                </p14:media>
              </p:ext>
            </p:extLst>
          </p:nvPr>
        </p:nvPicPr>
        <p:blipFill>
          <a:blip r:embed="rId5"/>
          <a:stretch>
            <a:fillRect/>
          </a:stretch>
        </p:blipFill>
        <p:spPr>
          <a:xfrm>
            <a:off x="2060575" y="1363663"/>
            <a:ext cx="8001000" cy="4533900"/>
          </a:xfrm>
        </p:spPr>
      </p:pic>
      <p:sp>
        <p:nvSpPr>
          <p:cNvPr id="4" name="灯片编号占位符 3">
            <a:extLst>
              <a:ext uri="{FF2B5EF4-FFF2-40B4-BE49-F238E27FC236}">
                <a16:creationId xmlns:a16="http://schemas.microsoft.com/office/drawing/2014/main" id="{C5F1A4B1-1C46-4FA2-A339-F340B8938F59}"/>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17</a:t>
            </a:fld>
            <a:endParaRPr kumimoji="1" lang="zh-CN" altLang="en-US" dirty="0"/>
          </a:p>
        </p:txBody>
      </p:sp>
    </p:spTree>
    <p:custDataLst>
      <p:tags r:id="rId1"/>
    </p:custDataLst>
    <p:extLst>
      <p:ext uri="{BB962C8B-B14F-4D97-AF65-F5344CB8AC3E}">
        <p14:creationId xmlns:p14="http://schemas.microsoft.com/office/powerpoint/2010/main" val="190254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581" objId="5"/>
        <p14:stopEvt time="7488"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D5AA1-3FC1-49AA-8FFA-09404C45FA32}"/>
              </a:ext>
            </a:extLst>
          </p:cNvPr>
          <p:cNvSpPr>
            <a:spLocks noGrp="1"/>
          </p:cNvSpPr>
          <p:nvPr>
            <p:ph type="title"/>
          </p:nvPr>
        </p:nvSpPr>
        <p:spPr/>
        <p:txBody>
          <a:bodyPr/>
          <a:lstStyle/>
          <a:p>
            <a:r>
              <a:rPr lang="zh-CN" altLang="en-US" dirty="0"/>
              <a:t>实验视频（含闯红灯汽车）</a:t>
            </a:r>
          </a:p>
        </p:txBody>
      </p:sp>
      <p:pic>
        <p:nvPicPr>
          <p:cNvPr id="7" name="闯红灯">
            <a:hlinkClick r:id="" action="ppaction://media"/>
            <a:extLst>
              <a:ext uri="{FF2B5EF4-FFF2-40B4-BE49-F238E27FC236}">
                <a16:creationId xmlns:a16="http://schemas.microsoft.com/office/drawing/2014/main" id="{2F9DF190-AB69-462D-81D4-FDAD509DD8B3}"/>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2060575" y="1363663"/>
            <a:ext cx="8001000" cy="4533900"/>
          </a:xfrm>
        </p:spPr>
      </p:pic>
      <p:sp>
        <p:nvSpPr>
          <p:cNvPr id="4" name="灯片编号占位符 3">
            <a:extLst>
              <a:ext uri="{FF2B5EF4-FFF2-40B4-BE49-F238E27FC236}">
                <a16:creationId xmlns:a16="http://schemas.microsoft.com/office/drawing/2014/main" id="{C385F47F-1F12-442E-B151-B6EB1C11AEED}"/>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18</a:t>
            </a:fld>
            <a:endParaRPr kumimoji="1" lang="zh-CN" altLang="en-US" dirty="0"/>
          </a:p>
        </p:txBody>
      </p:sp>
    </p:spTree>
    <p:custDataLst>
      <p:tags r:id="rId1"/>
    </p:custDataLst>
    <p:extLst>
      <p:ext uri="{BB962C8B-B14F-4D97-AF65-F5344CB8AC3E}">
        <p14:creationId xmlns:p14="http://schemas.microsoft.com/office/powerpoint/2010/main" val="3776124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229" objId="7"/>
        <p14:stopEvt time="6843" objId="7"/>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EA42C0-FAF8-4260-97EC-EFEFC6DE398A}"/>
              </a:ext>
            </a:extLst>
          </p:cNvPr>
          <p:cNvGrpSpPr/>
          <p:nvPr/>
        </p:nvGrpSpPr>
        <p:grpSpPr>
          <a:xfrm>
            <a:off x="1638885" y="87177"/>
            <a:ext cx="8699891" cy="6770823"/>
            <a:chOff x="1115646" y="0"/>
            <a:chExt cx="8921652" cy="6956695"/>
          </a:xfrm>
        </p:grpSpPr>
        <p:graphicFrame>
          <p:nvGraphicFramePr>
            <p:cNvPr id="2" name="图示 1">
              <a:extLst>
                <a:ext uri="{FF2B5EF4-FFF2-40B4-BE49-F238E27FC236}">
                  <a16:creationId xmlns:a16="http://schemas.microsoft.com/office/drawing/2014/main" id="{8DEA276E-3B0D-498C-8FB9-0955267356AB}"/>
                </a:ext>
              </a:extLst>
            </p:cNvPr>
            <p:cNvGraphicFramePr/>
            <p:nvPr>
              <p:extLst>
                <p:ext uri="{D42A27DB-BD31-4B8C-83A1-F6EECF244321}">
                  <p14:modId xmlns:p14="http://schemas.microsoft.com/office/powerpoint/2010/main" val="2642775195"/>
                </p:ext>
              </p:extLst>
            </p:nvPr>
          </p:nvGraphicFramePr>
          <p:xfrm>
            <a:off x="1207086" y="88558"/>
            <a:ext cx="8128000" cy="676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圆角 2">
              <a:extLst>
                <a:ext uri="{FF2B5EF4-FFF2-40B4-BE49-F238E27FC236}">
                  <a16:creationId xmlns:a16="http://schemas.microsoft.com/office/drawing/2014/main" id="{FB5D60E3-6F69-4A8E-BA90-407F6051A505}"/>
                </a:ext>
              </a:extLst>
            </p:cNvPr>
            <p:cNvSpPr/>
            <p:nvPr/>
          </p:nvSpPr>
          <p:spPr>
            <a:xfrm>
              <a:off x="1115646" y="0"/>
              <a:ext cx="8921652" cy="69566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箭头: 下 5">
            <a:extLst>
              <a:ext uri="{FF2B5EF4-FFF2-40B4-BE49-F238E27FC236}">
                <a16:creationId xmlns:a16="http://schemas.microsoft.com/office/drawing/2014/main" id="{419BAC4B-331C-49BC-B076-9D68FC9A4E8F}"/>
              </a:ext>
            </a:extLst>
          </p:cNvPr>
          <p:cNvSpPr/>
          <p:nvPr/>
        </p:nvSpPr>
        <p:spPr>
          <a:xfrm>
            <a:off x="3720906" y="1561125"/>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5416329-C068-4858-B9E3-FE3450D50BE7}"/>
              </a:ext>
            </a:extLst>
          </p:cNvPr>
          <p:cNvSpPr/>
          <p:nvPr/>
        </p:nvSpPr>
        <p:spPr>
          <a:xfrm>
            <a:off x="3720906" y="3448668"/>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6FCE2FBD-154D-4BEC-8757-A6581FC3517A}"/>
              </a:ext>
            </a:extLst>
          </p:cNvPr>
          <p:cNvSpPr/>
          <p:nvPr/>
        </p:nvSpPr>
        <p:spPr>
          <a:xfrm>
            <a:off x="3720906" y="5134708"/>
            <a:ext cx="640080" cy="5813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圆角右 21">
            <a:extLst>
              <a:ext uri="{FF2B5EF4-FFF2-40B4-BE49-F238E27FC236}">
                <a16:creationId xmlns:a16="http://schemas.microsoft.com/office/drawing/2014/main" id="{28BDCA14-E673-40B6-99A3-E0FD12290B23}"/>
              </a:ext>
            </a:extLst>
          </p:cNvPr>
          <p:cNvSpPr/>
          <p:nvPr/>
        </p:nvSpPr>
        <p:spPr>
          <a:xfrm rot="5400000">
            <a:off x="8045708" y="3744447"/>
            <a:ext cx="2015964" cy="120065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7FB17CB-2827-4AE7-838E-AB41A5125F33}"/>
              </a:ext>
            </a:extLst>
          </p:cNvPr>
          <p:cNvSpPr/>
          <p:nvPr/>
        </p:nvSpPr>
        <p:spPr>
          <a:xfrm>
            <a:off x="7149904" y="1561124"/>
            <a:ext cx="218049" cy="102029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49E5FBC9-8450-48EC-B854-A390F01F2569}"/>
              </a:ext>
            </a:extLst>
          </p:cNvPr>
          <p:cNvSpPr/>
          <p:nvPr/>
        </p:nvSpPr>
        <p:spPr>
          <a:xfrm>
            <a:off x="5820017" y="1934112"/>
            <a:ext cx="275983" cy="12946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292B88-7A89-4444-ABF9-32E7C19BE664}"/>
              </a:ext>
            </a:extLst>
          </p:cNvPr>
          <p:cNvSpPr/>
          <p:nvPr/>
        </p:nvSpPr>
        <p:spPr>
          <a:xfrm>
            <a:off x="6162731" y="5134708"/>
            <a:ext cx="382218" cy="2883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0628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0B1BE5E-320A-48B1-916C-E91C70406841}"/>
              </a:ext>
            </a:extLst>
          </p:cNvPr>
          <p:cNvSpPr>
            <a:spLocks noGrp="1"/>
          </p:cNvSpPr>
          <p:nvPr>
            <p:ph idx="1"/>
          </p:nvPr>
        </p:nvSpPr>
        <p:spPr>
          <a:xfrm>
            <a:off x="1028701" y="2411675"/>
            <a:ext cx="6991350" cy="3609975"/>
          </a:xfrm>
        </p:spPr>
        <p:txBody>
          <a:bodyPr/>
          <a:lstStyle/>
          <a:p>
            <a:r>
              <a:rPr lang="en-US" altLang="zh-CN" dirty="0"/>
              <a:t>1 </a:t>
            </a:r>
            <a:r>
              <a:rPr lang="zh-CN" altLang="en-US" dirty="0"/>
              <a:t>选题背景</a:t>
            </a:r>
            <a:r>
              <a:rPr lang="en-US" altLang="zh-CN" dirty="0"/>
              <a:t>——</a:t>
            </a:r>
            <a:r>
              <a:rPr lang="zh-CN" altLang="en-US" dirty="0"/>
              <a:t>驾驶与音乐</a:t>
            </a:r>
            <a:endParaRPr lang="en-US" altLang="zh-CN" dirty="0"/>
          </a:p>
          <a:p>
            <a:r>
              <a:rPr lang="en-US" altLang="zh-CN" dirty="0"/>
              <a:t>2 </a:t>
            </a:r>
            <a:r>
              <a:rPr lang="zh-CN" altLang="en-US" dirty="0"/>
              <a:t>实验设计与方法</a:t>
            </a:r>
            <a:endParaRPr lang="en-US" altLang="zh-CN" dirty="0"/>
          </a:p>
          <a:p>
            <a:r>
              <a:rPr lang="en-US" altLang="zh-CN" dirty="0"/>
              <a:t>3 </a:t>
            </a:r>
            <a:r>
              <a:rPr lang="zh-CN" altLang="en-US" dirty="0"/>
              <a:t>数据分析与结论</a:t>
            </a:r>
            <a:endParaRPr lang="en-US" altLang="zh-CN" dirty="0"/>
          </a:p>
          <a:p>
            <a:r>
              <a:rPr lang="en-US" altLang="zh-CN" dirty="0"/>
              <a:t>4 </a:t>
            </a:r>
            <a:r>
              <a:rPr lang="zh-CN" altLang="en-US" dirty="0"/>
              <a:t>建议与展望</a:t>
            </a:r>
            <a:endParaRPr lang="en-US" altLang="zh-CN" dirty="0"/>
          </a:p>
        </p:txBody>
      </p:sp>
      <p:sp>
        <p:nvSpPr>
          <p:cNvPr id="3" name="灯片编号占位符 2">
            <a:extLst>
              <a:ext uri="{FF2B5EF4-FFF2-40B4-BE49-F238E27FC236}">
                <a16:creationId xmlns:a16="http://schemas.microsoft.com/office/drawing/2014/main" id="{D10151E1-FC92-48C3-898A-7E582A1BEAF6}"/>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a:t>
            </a:fld>
            <a:endParaRPr kumimoji="1" lang="zh-CN" altLang="en-US" dirty="0"/>
          </a:p>
        </p:txBody>
      </p:sp>
    </p:spTree>
    <p:extLst>
      <p:ext uri="{BB962C8B-B14F-4D97-AF65-F5344CB8AC3E}">
        <p14:creationId xmlns:p14="http://schemas.microsoft.com/office/powerpoint/2010/main" val="10605456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6233160" y="634320"/>
            <a:ext cx="4724400" cy="587375"/>
          </a:xfrm>
        </p:spPr>
        <p:txBody>
          <a:bodyPr/>
          <a:lstStyle/>
          <a:p>
            <a:r>
              <a:rPr lang="zh-CN" altLang="en-US" dirty="0"/>
              <a:t>合理性检验</a:t>
            </a:r>
          </a:p>
        </p:txBody>
      </p:sp>
      <p:pic>
        <p:nvPicPr>
          <p:cNvPr id="13" name="图片 12">
            <a:extLst>
              <a:ext uri="{FF2B5EF4-FFF2-40B4-BE49-F238E27FC236}">
                <a16:creationId xmlns:a16="http://schemas.microsoft.com/office/drawing/2014/main" id="{4C5EC61D-36A0-46DF-B7A5-E122010F84C9}"/>
              </a:ext>
            </a:extLst>
          </p:cNvPr>
          <p:cNvPicPr>
            <a:picLocks noChangeAspect="1"/>
          </p:cNvPicPr>
          <p:nvPr/>
        </p:nvPicPr>
        <p:blipFill>
          <a:blip r:embed="rId3"/>
          <a:stretch>
            <a:fillRect/>
          </a:stretch>
        </p:blipFill>
        <p:spPr>
          <a:xfrm>
            <a:off x="1333099" y="2011912"/>
            <a:ext cx="9457221" cy="3238038"/>
          </a:xfrm>
          <a:prstGeom prst="rect">
            <a:avLst/>
          </a:prstGeom>
        </p:spPr>
      </p:pic>
      <p:sp>
        <p:nvSpPr>
          <p:cNvPr id="15" name="内容占位符 14">
            <a:extLst>
              <a:ext uri="{FF2B5EF4-FFF2-40B4-BE49-F238E27FC236}">
                <a16:creationId xmlns:a16="http://schemas.microsoft.com/office/drawing/2014/main" id="{6969F8CC-26A2-4179-A6D0-79314F545795}"/>
              </a:ext>
            </a:extLst>
          </p:cNvPr>
          <p:cNvSpPr>
            <a:spLocks noGrp="1"/>
          </p:cNvSpPr>
          <p:nvPr>
            <p:ph idx="1"/>
          </p:nvPr>
        </p:nvSpPr>
        <p:spPr>
          <a:xfrm>
            <a:off x="1165860" y="1363981"/>
            <a:ext cx="9791700" cy="4533900"/>
          </a:xfrm>
        </p:spPr>
        <p:txBody>
          <a:bodyPr/>
          <a:lstStyle/>
          <a:p>
            <a:r>
              <a:rPr lang="zh-CN" altLang="en-US" dirty="0"/>
              <a:t>车速曲线形状相似，突发事件设计有效，较好达到实现目的</a:t>
            </a:r>
          </a:p>
        </p:txBody>
      </p:sp>
      <p:sp>
        <p:nvSpPr>
          <p:cNvPr id="16" name="文本框 15">
            <a:extLst>
              <a:ext uri="{FF2B5EF4-FFF2-40B4-BE49-F238E27FC236}">
                <a16:creationId xmlns:a16="http://schemas.microsoft.com/office/drawing/2014/main" id="{2D211435-431D-4C28-960D-14850F916A62}"/>
              </a:ext>
            </a:extLst>
          </p:cNvPr>
          <p:cNvSpPr txBox="1"/>
          <p:nvPr/>
        </p:nvSpPr>
        <p:spPr>
          <a:xfrm>
            <a:off x="4023359" y="5299595"/>
            <a:ext cx="3991555" cy="369332"/>
          </a:xfrm>
          <a:prstGeom prst="rect">
            <a:avLst/>
          </a:prstGeom>
          <a:noFill/>
        </p:spPr>
        <p:txBody>
          <a:bodyPr wrap="square" rtlCol="0">
            <a:spAutoFit/>
          </a:bodyPr>
          <a:lstStyle/>
          <a:p>
            <a:pPr algn="ctr"/>
            <a:r>
              <a:rPr lang="zh-CN" altLang="en-US" b="1" dirty="0"/>
              <a:t>实验路段</a:t>
            </a:r>
            <a:r>
              <a:rPr lang="en-US" altLang="zh-CN" b="1" dirty="0"/>
              <a:t>5</a:t>
            </a:r>
            <a:r>
              <a:rPr lang="zh-CN" altLang="en-US" b="1" dirty="0"/>
              <a:t>被试行驶速度</a:t>
            </a:r>
          </a:p>
        </p:txBody>
      </p:sp>
      <p:sp>
        <p:nvSpPr>
          <p:cNvPr id="7" name="标题 3">
            <a:extLst>
              <a:ext uri="{FF2B5EF4-FFF2-40B4-BE49-F238E27FC236}">
                <a16:creationId xmlns:a16="http://schemas.microsoft.com/office/drawing/2014/main" id="{C0943E52-A055-40CD-B9BB-46EF50E6CC78}"/>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3" name="灯片编号占位符 2">
            <a:extLst>
              <a:ext uri="{FF2B5EF4-FFF2-40B4-BE49-F238E27FC236}">
                <a16:creationId xmlns:a16="http://schemas.microsoft.com/office/drawing/2014/main" id="{5C02651F-C63A-4AA2-A241-B9E45F6F5212}"/>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20</a:t>
            </a:fld>
            <a:endParaRPr kumimoji="1" lang="zh-CN" altLang="en-US" dirty="0"/>
          </a:p>
        </p:txBody>
      </p:sp>
    </p:spTree>
    <p:extLst>
      <p:ext uri="{BB962C8B-B14F-4D97-AF65-F5344CB8AC3E}">
        <p14:creationId xmlns:p14="http://schemas.microsoft.com/office/powerpoint/2010/main" val="225602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6250482" y="656086"/>
            <a:ext cx="4481697" cy="587375"/>
          </a:xfrm>
        </p:spPr>
        <p:txBody>
          <a:bodyPr/>
          <a:lstStyle/>
          <a:p>
            <a:r>
              <a:rPr lang="zh-CN" altLang="en-US" dirty="0"/>
              <a:t>音乐对车速</a:t>
            </a:r>
          </a:p>
        </p:txBody>
      </p:sp>
      <p:sp>
        <p:nvSpPr>
          <p:cNvPr id="6" name="文本框 5">
            <a:extLst>
              <a:ext uri="{FF2B5EF4-FFF2-40B4-BE49-F238E27FC236}">
                <a16:creationId xmlns:a16="http://schemas.microsoft.com/office/drawing/2014/main" id="{AD57DC5E-3D4B-4CF5-BC47-6659DB95B31D}"/>
              </a:ext>
            </a:extLst>
          </p:cNvPr>
          <p:cNvSpPr txBox="1"/>
          <p:nvPr/>
        </p:nvSpPr>
        <p:spPr>
          <a:xfrm>
            <a:off x="1502797" y="5293969"/>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驾驶速度降低</a:t>
            </a:r>
            <a:r>
              <a:rPr lang="zh-CN" altLang="en-US" dirty="0">
                <a:latin typeface="微软雅黑" panose="020B0503020204020204" pitchFamily="34" charset="-122"/>
                <a:ea typeface="微软雅黑" panose="020B0503020204020204" pitchFamily="34" charset="-122"/>
              </a:rPr>
              <a:t>；低音量音乐效果更加显著；陌生语言歌曲的音量对影响效果小</a:t>
            </a:r>
          </a:p>
        </p:txBody>
      </p:sp>
      <p:graphicFrame>
        <p:nvGraphicFramePr>
          <p:cNvPr id="8" name="图表 7">
            <a:extLst>
              <a:ext uri="{FF2B5EF4-FFF2-40B4-BE49-F238E27FC236}">
                <a16:creationId xmlns:a16="http://schemas.microsoft.com/office/drawing/2014/main" id="{3F07223B-BAF1-4254-A988-2286A4A546E5}"/>
              </a:ext>
            </a:extLst>
          </p:cNvPr>
          <p:cNvGraphicFramePr>
            <a:graphicFrameLocks/>
          </p:cNvGraphicFramePr>
          <p:nvPr>
            <p:extLst>
              <p:ext uri="{D42A27DB-BD31-4B8C-83A1-F6EECF244321}">
                <p14:modId xmlns:p14="http://schemas.microsoft.com/office/powerpoint/2010/main" val="1002236668"/>
              </p:ext>
            </p:extLst>
          </p:nvPr>
        </p:nvGraphicFramePr>
        <p:xfrm>
          <a:off x="2881184" y="1378634"/>
          <a:ext cx="6712982" cy="3819378"/>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a:extLst>
              <a:ext uri="{FF2B5EF4-FFF2-40B4-BE49-F238E27FC236}">
                <a16:creationId xmlns:a16="http://schemas.microsoft.com/office/drawing/2014/main" id="{1A75795D-F4AD-4CA2-B8D3-D47E6CF64114}"/>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9" name="标题 3">
            <a:extLst>
              <a:ext uri="{FF2B5EF4-FFF2-40B4-BE49-F238E27FC236}">
                <a16:creationId xmlns:a16="http://schemas.microsoft.com/office/drawing/2014/main" id="{FDF6A9F9-0440-45BC-960F-3F70BD647966}"/>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5" name="灯片编号占位符 4">
            <a:extLst>
              <a:ext uri="{FF2B5EF4-FFF2-40B4-BE49-F238E27FC236}">
                <a16:creationId xmlns:a16="http://schemas.microsoft.com/office/drawing/2014/main" id="{C8D7114C-1F06-4DD0-BBE0-F4A4845DEE28}"/>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21</a:t>
            </a:fld>
            <a:endParaRPr kumimoji="1" lang="zh-CN" altLang="en-US" dirty="0"/>
          </a:p>
        </p:txBody>
      </p:sp>
    </p:spTree>
    <p:extLst>
      <p:ext uri="{BB962C8B-B14F-4D97-AF65-F5344CB8AC3E}">
        <p14:creationId xmlns:p14="http://schemas.microsoft.com/office/powerpoint/2010/main" val="2346618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ED2C8-0040-40A8-81FC-C96D666448B9}"/>
              </a:ext>
            </a:extLst>
          </p:cNvPr>
          <p:cNvSpPr>
            <a:spLocks noGrp="1"/>
          </p:cNvSpPr>
          <p:nvPr>
            <p:ph type="title"/>
          </p:nvPr>
        </p:nvSpPr>
        <p:spPr>
          <a:xfrm>
            <a:off x="5937738" y="684578"/>
            <a:ext cx="5013291" cy="587375"/>
          </a:xfrm>
        </p:spPr>
        <p:txBody>
          <a:bodyPr/>
          <a:lstStyle/>
          <a:p>
            <a:r>
              <a:rPr lang="zh-CN" altLang="en-US" dirty="0"/>
              <a:t>音乐对车速成功控制比例</a:t>
            </a:r>
          </a:p>
        </p:txBody>
      </p:sp>
      <p:sp>
        <p:nvSpPr>
          <p:cNvPr id="7" name="文本框 6">
            <a:extLst>
              <a:ext uri="{FF2B5EF4-FFF2-40B4-BE49-F238E27FC236}">
                <a16:creationId xmlns:a16="http://schemas.microsoft.com/office/drawing/2014/main" id="{F26BC882-E012-421F-8DB4-60D8ED8202F8}"/>
              </a:ext>
            </a:extLst>
          </p:cNvPr>
          <p:cNvSpPr txBox="1"/>
          <p:nvPr/>
        </p:nvSpPr>
        <p:spPr>
          <a:xfrm>
            <a:off x="1502797" y="5305453"/>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速度控制能力降低</a:t>
            </a:r>
            <a:r>
              <a:rPr lang="zh-CN" altLang="en-US" dirty="0">
                <a:latin typeface="微软雅黑" panose="020B0503020204020204" pitchFamily="34" charset="-122"/>
                <a:ea typeface="微软雅黑" panose="020B0503020204020204" pitchFamily="34" charset="-122"/>
              </a:rPr>
              <a:t>；大音量音乐效果更加显著；小音量的母语歌音乐影响较小</a:t>
            </a:r>
          </a:p>
        </p:txBody>
      </p:sp>
      <p:graphicFrame>
        <p:nvGraphicFramePr>
          <p:cNvPr id="10" name="图表 9">
            <a:extLst>
              <a:ext uri="{FF2B5EF4-FFF2-40B4-BE49-F238E27FC236}">
                <a16:creationId xmlns:a16="http://schemas.microsoft.com/office/drawing/2014/main" id="{875EBBDC-8AF3-46F2-98EF-2E47A918B1B9}"/>
              </a:ext>
            </a:extLst>
          </p:cNvPr>
          <p:cNvGraphicFramePr>
            <a:graphicFrameLocks/>
          </p:cNvGraphicFramePr>
          <p:nvPr>
            <p:extLst>
              <p:ext uri="{D42A27DB-BD31-4B8C-83A1-F6EECF244321}">
                <p14:modId xmlns:p14="http://schemas.microsoft.com/office/powerpoint/2010/main" val="2857892723"/>
              </p:ext>
            </p:extLst>
          </p:nvPr>
        </p:nvGraphicFramePr>
        <p:xfrm>
          <a:off x="2881184" y="1367881"/>
          <a:ext cx="6938065" cy="3864077"/>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824F1DF9-C9F0-42B4-A5AE-83A573F02AA3}"/>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8" name="标题 3">
            <a:extLst>
              <a:ext uri="{FF2B5EF4-FFF2-40B4-BE49-F238E27FC236}">
                <a16:creationId xmlns:a16="http://schemas.microsoft.com/office/drawing/2014/main" id="{87E139F0-5990-4426-AF54-6034CCF8365D}"/>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4" name="灯片编号占位符 3">
            <a:extLst>
              <a:ext uri="{FF2B5EF4-FFF2-40B4-BE49-F238E27FC236}">
                <a16:creationId xmlns:a16="http://schemas.microsoft.com/office/drawing/2014/main" id="{E647ACCC-6625-4F30-A803-FA16ECA82EDF}"/>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22</a:t>
            </a:fld>
            <a:endParaRPr kumimoji="1" lang="zh-CN" altLang="en-US" dirty="0"/>
          </a:p>
        </p:txBody>
      </p:sp>
    </p:spTree>
    <p:extLst>
      <p:ext uri="{BB962C8B-B14F-4D97-AF65-F5344CB8AC3E}">
        <p14:creationId xmlns:p14="http://schemas.microsoft.com/office/powerpoint/2010/main" val="143942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5691553" y="637710"/>
            <a:ext cx="5257800" cy="587375"/>
          </a:xfrm>
        </p:spPr>
        <p:txBody>
          <a:bodyPr/>
          <a:lstStyle/>
          <a:p>
            <a:r>
              <a:rPr lang="zh-CN" altLang="en-US" dirty="0"/>
              <a:t>音乐对偏移（偏离车道中线）</a:t>
            </a:r>
          </a:p>
        </p:txBody>
      </p:sp>
      <p:sp>
        <p:nvSpPr>
          <p:cNvPr id="6" name="文本框 5">
            <a:extLst>
              <a:ext uri="{FF2B5EF4-FFF2-40B4-BE49-F238E27FC236}">
                <a16:creationId xmlns:a16="http://schemas.microsoft.com/office/drawing/2014/main" id="{DA28BE5D-D92C-42B2-A7ED-36A17EC3C9D2}"/>
              </a:ext>
            </a:extLst>
          </p:cNvPr>
          <p:cNvSpPr txBox="1"/>
          <p:nvPr/>
        </p:nvSpPr>
        <p:spPr>
          <a:xfrm>
            <a:off x="1440511" y="5415170"/>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a:t>
            </a:r>
            <a:r>
              <a:rPr lang="zh-CN" altLang="en-US" b="1" dirty="0">
                <a:latin typeface="微软雅黑" panose="020B0503020204020204" pitchFamily="34" charset="-122"/>
                <a:ea typeface="微软雅黑" panose="020B0503020204020204" pitchFamily="34" charset="-122"/>
              </a:rPr>
              <a:t>增强了横向控制</a:t>
            </a:r>
            <a:r>
              <a:rPr lang="zh-CN" altLang="en-US" dirty="0">
                <a:latin typeface="微软雅黑" panose="020B0503020204020204" pitchFamily="34" charset="-122"/>
                <a:ea typeface="微软雅黑" panose="020B0503020204020204" pitchFamily="34" charset="-122"/>
              </a:rPr>
              <a:t>能力；声音越大影响越大；低音量纯音乐</a:t>
            </a:r>
            <a:r>
              <a:rPr lang="zh-CN" altLang="en-US" b="1" dirty="0">
                <a:latin typeface="微软雅黑" panose="020B0503020204020204" pitchFamily="34" charset="-122"/>
                <a:ea typeface="微软雅黑" panose="020B0503020204020204" pitchFamily="34" charset="-122"/>
              </a:rPr>
              <a:t>例外</a:t>
            </a:r>
          </a:p>
        </p:txBody>
      </p:sp>
      <p:graphicFrame>
        <p:nvGraphicFramePr>
          <p:cNvPr id="8" name="图表 7">
            <a:extLst>
              <a:ext uri="{FF2B5EF4-FFF2-40B4-BE49-F238E27FC236}">
                <a16:creationId xmlns:a16="http://schemas.microsoft.com/office/drawing/2014/main" id="{86927FA0-B960-410A-9B08-C802F5F08102}"/>
              </a:ext>
            </a:extLst>
          </p:cNvPr>
          <p:cNvGraphicFramePr>
            <a:graphicFrameLocks/>
          </p:cNvGraphicFramePr>
          <p:nvPr>
            <p:extLst>
              <p:ext uri="{D42A27DB-BD31-4B8C-83A1-F6EECF244321}">
                <p14:modId xmlns:p14="http://schemas.microsoft.com/office/powerpoint/2010/main" val="3500345520"/>
              </p:ext>
            </p:extLst>
          </p:nvPr>
        </p:nvGraphicFramePr>
        <p:xfrm>
          <a:off x="2842041" y="1434903"/>
          <a:ext cx="6871700" cy="3917853"/>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6327C43D-0C3A-4C0E-8892-724F7A8BFEEC}"/>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7" name="标题 3">
            <a:extLst>
              <a:ext uri="{FF2B5EF4-FFF2-40B4-BE49-F238E27FC236}">
                <a16:creationId xmlns:a16="http://schemas.microsoft.com/office/drawing/2014/main" id="{517B25E9-93DD-44FE-ACAA-6FB23482A960}"/>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3" name="灯片编号占位符 2">
            <a:extLst>
              <a:ext uri="{FF2B5EF4-FFF2-40B4-BE49-F238E27FC236}">
                <a16:creationId xmlns:a16="http://schemas.microsoft.com/office/drawing/2014/main" id="{E7DB8E64-971C-497B-B730-ECA8BFD8952D}"/>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23</a:t>
            </a:fld>
            <a:endParaRPr kumimoji="1" lang="zh-CN" altLang="en-US" dirty="0"/>
          </a:p>
        </p:txBody>
      </p:sp>
    </p:spTree>
    <p:extLst>
      <p:ext uri="{BB962C8B-B14F-4D97-AF65-F5344CB8AC3E}">
        <p14:creationId xmlns:p14="http://schemas.microsoft.com/office/powerpoint/2010/main" val="2737098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EBB76-5DAF-44DF-A35F-A601A14B86C5}"/>
              </a:ext>
            </a:extLst>
          </p:cNvPr>
          <p:cNvSpPr>
            <a:spLocks noGrp="1"/>
          </p:cNvSpPr>
          <p:nvPr>
            <p:ph type="title"/>
          </p:nvPr>
        </p:nvSpPr>
        <p:spPr>
          <a:xfrm>
            <a:off x="5149949" y="662372"/>
            <a:ext cx="6039561" cy="587375"/>
          </a:xfrm>
        </p:spPr>
        <p:txBody>
          <a:bodyPr/>
          <a:lstStyle/>
          <a:p>
            <a:r>
              <a:rPr lang="zh-CN" altLang="en-US" dirty="0"/>
              <a:t>音乐对刹车频率（衡量谨慎程度）</a:t>
            </a:r>
          </a:p>
        </p:txBody>
      </p:sp>
      <p:sp>
        <p:nvSpPr>
          <p:cNvPr id="7" name="文本框 6">
            <a:extLst>
              <a:ext uri="{FF2B5EF4-FFF2-40B4-BE49-F238E27FC236}">
                <a16:creationId xmlns:a16="http://schemas.microsoft.com/office/drawing/2014/main" id="{CFDAF82E-87F5-4305-B4BC-EB5DE0B22CBF}"/>
              </a:ext>
            </a:extLst>
          </p:cNvPr>
          <p:cNvSpPr txBox="1"/>
          <p:nvPr/>
        </p:nvSpPr>
        <p:spPr>
          <a:xfrm>
            <a:off x="1502797" y="5379122"/>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a:t>
            </a:r>
            <a:r>
              <a:rPr lang="zh-CN" altLang="en-US" b="1" dirty="0">
                <a:latin typeface="微软雅黑" panose="020B0503020204020204" pitchFamily="34" charset="-122"/>
                <a:ea typeface="微软雅黑" panose="020B0503020204020204" pitchFamily="34" charset="-122"/>
              </a:rPr>
              <a:t>增加了刹车频率</a:t>
            </a:r>
            <a:r>
              <a:rPr lang="zh-CN" altLang="en-US" dirty="0">
                <a:latin typeface="微软雅黑" panose="020B0503020204020204" pitchFamily="34" charset="-122"/>
                <a:ea typeface="微软雅黑" panose="020B0503020204020204" pitchFamily="34" charset="-122"/>
              </a:rPr>
              <a:t>；陌生语言歌曲影响较小；大音量纯音乐增量最大</a:t>
            </a:r>
          </a:p>
        </p:txBody>
      </p:sp>
      <p:graphicFrame>
        <p:nvGraphicFramePr>
          <p:cNvPr id="6" name="图表 5">
            <a:extLst>
              <a:ext uri="{FF2B5EF4-FFF2-40B4-BE49-F238E27FC236}">
                <a16:creationId xmlns:a16="http://schemas.microsoft.com/office/drawing/2014/main" id="{73DE521B-1C1F-4BEB-93F2-6034FABB5CDD}"/>
              </a:ext>
            </a:extLst>
          </p:cNvPr>
          <p:cNvGraphicFramePr>
            <a:graphicFrameLocks/>
          </p:cNvGraphicFramePr>
          <p:nvPr>
            <p:extLst>
              <p:ext uri="{D42A27DB-BD31-4B8C-83A1-F6EECF244321}">
                <p14:modId xmlns:p14="http://schemas.microsoft.com/office/powerpoint/2010/main" val="4037062496"/>
              </p:ext>
            </p:extLst>
          </p:nvPr>
        </p:nvGraphicFramePr>
        <p:xfrm>
          <a:off x="2881184" y="1333681"/>
          <a:ext cx="6796624" cy="395794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1347D4EF-C4F9-464C-B154-16FE29C52650}"/>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9" name="标题 3">
            <a:extLst>
              <a:ext uri="{FF2B5EF4-FFF2-40B4-BE49-F238E27FC236}">
                <a16:creationId xmlns:a16="http://schemas.microsoft.com/office/drawing/2014/main" id="{F53C5164-8FE7-4B2C-B517-6752684717AF}"/>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4" name="灯片编号占位符 3">
            <a:extLst>
              <a:ext uri="{FF2B5EF4-FFF2-40B4-BE49-F238E27FC236}">
                <a16:creationId xmlns:a16="http://schemas.microsoft.com/office/drawing/2014/main" id="{B7CE3E3E-524F-480B-A911-91519F4D6928}"/>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24</a:t>
            </a:fld>
            <a:endParaRPr kumimoji="1" lang="zh-CN" altLang="en-US" dirty="0"/>
          </a:p>
        </p:txBody>
      </p:sp>
    </p:spTree>
    <p:extLst>
      <p:ext uri="{BB962C8B-B14F-4D97-AF65-F5344CB8AC3E}">
        <p14:creationId xmlns:p14="http://schemas.microsoft.com/office/powerpoint/2010/main" val="3807600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5867400" y="669335"/>
            <a:ext cx="5054600" cy="587375"/>
          </a:xfrm>
        </p:spPr>
        <p:txBody>
          <a:bodyPr>
            <a:normAutofit fontScale="90000"/>
          </a:bodyPr>
          <a:lstStyle/>
          <a:p>
            <a:r>
              <a:rPr lang="zh-CN" altLang="en-US" dirty="0"/>
              <a:t>音乐对闯红灯车辆的反应时间</a:t>
            </a:r>
          </a:p>
        </p:txBody>
      </p:sp>
      <p:sp>
        <p:nvSpPr>
          <p:cNvPr id="6" name="文本框 5">
            <a:extLst>
              <a:ext uri="{FF2B5EF4-FFF2-40B4-BE49-F238E27FC236}">
                <a16:creationId xmlns:a16="http://schemas.microsoft.com/office/drawing/2014/main" id="{757B29EA-F471-4F52-B2F8-C2FCCACDEBDA}"/>
              </a:ext>
            </a:extLst>
          </p:cNvPr>
          <p:cNvSpPr txBox="1"/>
          <p:nvPr/>
        </p:nvSpPr>
        <p:spPr>
          <a:xfrm>
            <a:off x="1502797" y="5231958"/>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总体上，听音乐普遍增加了</a:t>
            </a:r>
            <a:r>
              <a:rPr lang="zh-CN" altLang="en-US" b="1" dirty="0">
                <a:latin typeface="微软雅黑" panose="020B0503020204020204" pitchFamily="34" charset="-122"/>
                <a:ea typeface="微软雅黑" panose="020B0503020204020204" pitchFamily="34" charset="-122"/>
              </a:rPr>
              <a:t>反应时间</a:t>
            </a:r>
            <a:r>
              <a:rPr lang="zh-CN" altLang="en-US" dirty="0">
                <a:latin typeface="微软雅黑" panose="020B0503020204020204" pitchFamily="34" charset="-122"/>
                <a:ea typeface="微软雅黑" panose="020B0503020204020204" pitchFamily="34" charset="-122"/>
              </a:rPr>
              <a:t>（即降低反应能力），语言、音量影响无规律</a:t>
            </a:r>
          </a:p>
        </p:txBody>
      </p:sp>
      <p:graphicFrame>
        <p:nvGraphicFramePr>
          <p:cNvPr id="8" name="图表 7">
            <a:extLst>
              <a:ext uri="{FF2B5EF4-FFF2-40B4-BE49-F238E27FC236}">
                <a16:creationId xmlns:a16="http://schemas.microsoft.com/office/drawing/2014/main" id="{C51EABAE-50B9-4D27-813F-6F2BAFF56821}"/>
              </a:ext>
            </a:extLst>
          </p:cNvPr>
          <p:cNvGraphicFramePr>
            <a:graphicFrameLocks/>
          </p:cNvGraphicFramePr>
          <p:nvPr>
            <p:extLst>
              <p:ext uri="{D42A27DB-BD31-4B8C-83A1-F6EECF244321}">
                <p14:modId xmlns:p14="http://schemas.microsoft.com/office/powerpoint/2010/main" val="4197326363"/>
              </p:ext>
            </p:extLst>
          </p:nvPr>
        </p:nvGraphicFramePr>
        <p:xfrm>
          <a:off x="2902560" y="1329397"/>
          <a:ext cx="6583832" cy="3902561"/>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51878673-34F2-45D5-AADF-B0B16145FBEC}"/>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7" name="标题 3">
            <a:extLst>
              <a:ext uri="{FF2B5EF4-FFF2-40B4-BE49-F238E27FC236}">
                <a16:creationId xmlns:a16="http://schemas.microsoft.com/office/drawing/2014/main" id="{F231FFCC-3457-466F-9B87-B992B9C7F522}"/>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3" name="灯片编号占位符 2">
            <a:extLst>
              <a:ext uri="{FF2B5EF4-FFF2-40B4-BE49-F238E27FC236}">
                <a16:creationId xmlns:a16="http://schemas.microsoft.com/office/drawing/2014/main" id="{CCC3248B-3A84-41A3-8C6D-5B2EAC19B32E}"/>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25</a:t>
            </a:fld>
            <a:endParaRPr kumimoji="1" lang="zh-CN" altLang="en-US" dirty="0"/>
          </a:p>
        </p:txBody>
      </p:sp>
    </p:spTree>
    <p:extLst>
      <p:ext uri="{BB962C8B-B14F-4D97-AF65-F5344CB8AC3E}">
        <p14:creationId xmlns:p14="http://schemas.microsoft.com/office/powerpoint/2010/main" val="604789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4969259" y="635112"/>
            <a:ext cx="6322255" cy="587375"/>
          </a:xfrm>
        </p:spPr>
        <p:txBody>
          <a:bodyPr/>
          <a:lstStyle/>
          <a:p>
            <a:r>
              <a:rPr lang="zh-CN" altLang="en-US" dirty="0"/>
              <a:t>音乐对突然横穿马路行人的反应时间</a:t>
            </a:r>
          </a:p>
        </p:txBody>
      </p:sp>
      <p:sp>
        <p:nvSpPr>
          <p:cNvPr id="6" name="文本框 5">
            <a:extLst>
              <a:ext uri="{FF2B5EF4-FFF2-40B4-BE49-F238E27FC236}">
                <a16:creationId xmlns:a16="http://schemas.microsoft.com/office/drawing/2014/main" id="{8AD30FB4-F0BB-4F5D-BDE8-8F58F855CBA4}"/>
              </a:ext>
            </a:extLst>
          </p:cNvPr>
          <p:cNvSpPr txBox="1"/>
          <p:nvPr/>
        </p:nvSpPr>
        <p:spPr>
          <a:xfrm>
            <a:off x="1502797" y="5421885"/>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对行人反应速度变快</a:t>
            </a:r>
            <a:r>
              <a:rPr lang="zh-CN" altLang="en-US" dirty="0">
                <a:latin typeface="微软雅黑" panose="020B0503020204020204" pitchFamily="34" charset="-122"/>
                <a:ea typeface="微软雅黑" panose="020B0503020204020204" pitchFamily="34" charset="-122"/>
              </a:rPr>
              <a:t>；音量</a:t>
            </a:r>
            <a:r>
              <a:rPr lang="zh-CN" altLang="en-US" b="1" dirty="0">
                <a:latin typeface="微软雅黑" panose="020B0503020204020204" pitchFamily="34" charset="-122"/>
                <a:ea typeface="微软雅黑" panose="020B0503020204020204" pitchFamily="34" charset="-122"/>
              </a:rPr>
              <a:t>越大影响越显著</a:t>
            </a:r>
            <a:r>
              <a:rPr lang="zh-CN" altLang="en-US" dirty="0">
                <a:latin typeface="微软雅黑" panose="020B0503020204020204" pitchFamily="34" charset="-122"/>
                <a:ea typeface="微软雅黑" panose="020B0503020204020204" pitchFamily="34" charset="-122"/>
              </a:rPr>
              <a:t>；纯音乐影响小</a:t>
            </a:r>
          </a:p>
        </p:txBody>
      </p:sp>
      <p:sp>
        <p:nvSpPr>
          <p:cNvPr id="7" name="文本框 6">
            <a:extLst>
              <a:ext uri="{FF2B5EF4-FFF2-40B4-BE49-F238E27FC236}">
                <a16:creationId xmlns:a16="http://schemas.microsoft.com/office/drawing/2014/main" id="{F55335BE-2CD8-4C83-9E9A-F95CB0ADCFCF}"/>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graphicFrame>
        <p:nvGraphicFramePr>
          <p:cNvPr id="10" name="图表 9">
            <a:extLst>
              <a:ext uri="{FF2B5EF4-FFF2-40B4-BE49-F238E27FC236}">
                <a16:creationId xmlns:a16="http://schemas.microsoft.com/office/drawing/2014/main" id="{F4D7B867-7F31-4649-820F-389BAD5B405E}"/>
              </a:ext>
            </a:extLst>
          </p:cNvPr>
          <p:cNvGraphicFramePr>
            <a:graphicFrameLocks/>
          </p:cNvGraphicFramePr>
          <p:nvPr>
            <p:extLst>
              <p:ext uri="{D42A27DB-BD31-4B8C-83A1-F6EECF244321}">
                <p14:modId xmlns:p14="http://schemas.microsoft.com/office/powerpoint/2010/main" val="2537831351"/>
              </p:ext>
            </p:extLst>
          </p:nvPr>
        </p:nvGraphicFramePr>
        <p:xfrm>
          <a:off x="2879129" y="1423918"/>
          <a:ext cx="6693936" cy="3861658"/>
        </p:xfrm>
        <a:graphic>
          <a:graphicData uri="http://schemas.openxmlformats.org/drawingml/2006/chart">
            <c:chart xmlns:c="http://schemas.openxmlformats.org/drawingml/2006/chart" xmlns:r="http://schemas.openxmlformats.org/officeDocument/2006/relationships" r:id="rId3"/>
          </a:graphicData>
        </a:graphic>
      </p:graphicFrame>
      <p:sp>
        <p:nvSpPr>
          <p:cNvPr id="8" name="标题 3">
            <a:extLst>
              <a:ext uri="{FF2B5EF4-FFF2-40B4-BE49-F238E27FC236}">
                <a16:creationId xmlns:a16="http://schemas.microsoft.com/office/drawing/2014/main" id="{76B3A458-E138-43FE-B676-4A0F760BFCB9}"/>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3</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、数据分析及结论</a:t>
            </a:r>
          </a:p>
        </p:txBody>
      </p:sp>
      <p:sp>
        <p:nvSpPr>
          <p:cNvPr id="3" name="灯片编号占位符 2">
            <a:extLst>
              <a:ext uri="{FF2B5EF4-FFF2-40B4-BE49-F238E27FC236}">
                <a16:creationId xmlns:a16="http://schemas.microsoft.com/office/drawing/2014/main" id="{C429873C-8085-4FAD-BACA-F216198D0076}"/>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26</a:t>
            </a:fld>
            <a:endParaRPr kumimoji="1" lang="zh-CN" altLang="en-US" dirty="0"/>
          </a:p>
        </p:txBody>
      </p:sp>
    </p:spTree>
    <p:extLst>
      <p:ext uri="{BB962C8B-B14F-4D97-AF65-F5344CB8AC3E}">
        <p14:creationId xmlns:p14="http://schemas.microsoft.com/office/powerpoint/2010/main" val="3696424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C0B58-DD27-4541-A5A0-59826F6380DB}"/>
              </a:ext>
            </a:extLst>
          </p:cNvPr>
          <p:cNvSpPr>
            <a:spLocks noGrp="1"/>
          </p:cNvSpPr>
          <p:nvPr>
            <p:ph type="title"/>
          </p:nvPr>
        </p:nvSpPr>
        <p:spPr/>
        <p:txBody>
          <a:bodyPr/>
          <a:lstStyle/>
          <a:p>
            <a:r>
              <a:rPr lang="zh-CN" altLang="en-US" dirty="0"/>
              <a:t>实验结论</a:t>
            </a:r>
          </a:p>
        </p:txBody>
      </p:sp>
      <p:sp>
        <p:nvSpPr>
          <p:cNvPr id="3" name="内容占位符 2">
            <a:extLst>
              <a:ext uri="{FF2B5EF4-FFF2-40B4-BE49-F238E27FC236}">
                <a16:creationId xmlns:a16="http://schemas.microsoft.com/office/drawing/2014/main" id="{4EB3A3AA-0500-40CE-95D6-83C7D9D7267C}"/>
              </a:ext>
            </a:extLst>
          </p:cNvPr>
          <p:cNvSpPr>
            <a:spLocks noGrp="1"/>
          </p:cNvSpPr>
          <p:nvPr>
            <p:ph idx="1"/>
          </p:nvPr>
        </p:nvSpPr>
        <p:spPr>
          <a:xfrm>
            <a:off x="1165860" y="1309495"/>
            <a:ext cx="9791700" cy="4896142"/>
          </a:xfrm>
        </p:spPr>
        <p:txBody>
          <a:bodyPr>
            <a:normAutofit/>
          </a:bodyPr>
          <a:lstStyle/>
          <a:p>
            <a:r>
              <a:rPr lang="zh-CN" altLang="en-US" dirty="0">
                <a:latin typeface="微软雅黑" panose="020B0503020204020204" pitchFamily="34" charset="-122"/>
                <a:ea typeface="微软雅黑" panose="020B0503020204020204" pitchFamily="34" charset="-122"/>
              </a:rPr>
              <a:t>音乐对（新手驾驶员）驾驶行为有明显影响，</a:t>
            </a:r>
            <a:r>
              <a:rPr lang="zh-CN" altLang="en-US" b="1" dirty="0">
                <a:latin typeface="微软雅黑" panose="020B0503020204020204" pitchFamily="34" charset="-122"/>
                <a:ea typeface="微软雅黑" panose="020B0503020204020204" pitchFamily="34" charset="-122"/>
              </a:rPr>
              <a:t>有利有弊</a:t>
            </a:r>
            <a:endParaRPr lang="en-US" altLang="zh-CN" b="1"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利</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对行人（视线前方）</a:t>
            </a:r>
            <a:r>
              <a:rPr lang="zh-CN" altLang="en-US" b="1" dirty="0">
                <a:solidFill>
                  <a:srgbClr val="00B0F0"/>
                </a:solidFill>
                <a:latin typeface="微软雅黑" panose="020B0503020204020204" pitchFamily="34" charset="-122"/>
                <a:ea typeface="微软雅黑" panose="020B0503020204020204" pitchFamily="34" charset="-122"/>
              </a:rPr>
              <a:t>反应时间减少</a:t>
            </a:r>
            <a:r>
              <a:rPr lang="en-US" altLang="zh-CN" dirty="0">
                <a:latin typeface="微软雅黑" panose="020B0503020204020204" pitchFamily="34" charset="-122"/>
                <a:ea typeface="微软雅黑" panose="020B0503020204020204" pitchFamily="34" charset="-122"/>
              </a:rPr>
              <a:t>13.6%</a:t>
            </a:r>
          </a:p>
          <a:p>
            <a:pPr lvl="2"/>
            <a:r>
              <a:rPr lang="zh-CN" altLang="en-US" b="1" dirty="0">
                <a:solidFill>
                  <a:srgbClr val="00B0F0"/>
                </a:solidFill>
                <a:latin typeface="微软雅黑" panose="020B0503020204020204" pitchFamily="34" charset="-122"/>
                <a:ea typeface="微软雅黑" panose="020B0503020204020204" pitchFamily="34" charset="-122"/>
              </a:rPr>
              <a:t>刹车频率增多</a:t>
            </a:r>
            <a:r>
              <a:rPr lang="en-US" altLang="zh-CN" dirty="0">
                <a:latin typeface="微软雅黑" panose="020B0503020204020204" pitchFamily="34" charset="-122"/>
                <a:ea typeface="微软雅黑" panose="020B0503020204020204" pitchFamily="34" charset="-122"/>
              </a:rPr>
              <a:t>5.3%</a:t>
            </a:r>
            <a:r>
              <a:rPr lang="zh-CN" altLang="en-US" dirty="0">
                <a:latin typeface="微软雅黑" panose="020B0503020204020204" pitchFamily="34" charset="-122"/>
                <a:ea typeface="微软雅黑" panose="020B0503020204020204" pitchFamily="34" charset="-122"/>
              </a:rPr>
              <a:t>，更加谨慎</a:t>
            </a:r>
            <a:endParaRPr lang="en-US" altLang="zh-CN" dirty="0">
              <a:latin typeface="微软雅黑" panose="020B0503020204020204" pitchFamily="34" charset="-122"/>
              <a:ea typeface="微软雅黑" panose="020B0503020204020204" pitchFamily="34" charset="-122"/>
            </a:endParaRPr>
          </a:p>
          <a:p>
            <a:pPr lvl="2"/>
            <a:r>
              <a:rPr lang="zh-CN" altLang="en-US" b="1" dirty="0">
                <a:solidFill>
                  <a:srgbClr val="00B0F0"/>
                </a:solidFill>
                <a:latin typeface="微软雅黑" panose="020B0503020204020204" pitchFamily="34" charset="-122"/>
                <a:ea typeface="微软雅黑" panose="020B0503020204020204" pitchFamily="34" charset="-122"/>
              </a:rPr>
              <a:t>车道偏移量减小</a:t>
            </a:r>
            <a:r>
              <a:rPr lang="en-US" altLang="zh-CN" dirty="0">
                <a:latin typeface="微软雅黑" panose="020B0503020204020204" pitchFamily="34" charset="-122"/>
                <a:ea typeface="微软雅黑" panose="020B0503020204020204" pitchFamily="34" charset="-122"/>
              </a:rPr>
              <a:t>4.2%</a:t>
            </a:r>
            <a:r>
              <a:rPr lang="zh-CN" altLang="en-US" dirty="0">
                <a:latin typeface="微软雅黑" panose="020B0503020204020204" pitchFamily="34" charset="-122"/>
                <a:ea typeface="微软雅黑" panose="020B0503020204020204" pitchFamily="34" charset="-122"/>
              </a:rPr>
              <a:t>，控制更稳</a:t>
            </a:r>
            <a:endParaRPr lang="en-US" altLang="zh-CN" dirty="0">
              <a:latin typeface="微软雅黑" panose="020B0503020204020204" pitchFamily="34" charset="-122"/>
              <a:ea typeface="微软雅黑" panose="020B0503020204020204" pitchFamily="34" charset="-122"/>
            </a:endParaRPr>
          </a:p>
          <a:p>
            <a:pPr lvl="2"/>
            <a:r>
              <a:rPr lang="zh-CN" altLang="en-US" b="1" dirty="0">
                <a:solidFill>
                  <a:srgbClr val="00B0F0"/>
                </a:solidFill>
                <a:latin typeface="微软雅黑" panose="020B0503020204020204" pitchFamily="34" charset="-122"/>
                <a:ea typeface="微软雅黑" panose="020B0503020204020204" pitchFamily="34" charset="-122"/>
              </a:rPr>
              <a:t>车速降低</a:t>
            </a:r>
            <a:r>
              <a:rPr lang="en-US" altLang="zh-CN" dirty="0">
                <a:latin typeface="微软雅黑" panose="020B0503020204020204" pitchFamily="34" charset="-122"/>
                <a:ea typeface="微软雅黑" panose="020B0503020204020204" pitchFamily="34" charset="-122"/>
              </a:rPr>
              <a:t>7.3%</a:t>
            </a:r>
          </a:p>
          <a:p>
            <a:pPr lvl="1"/>
            <a:r>
              <a:rPr lang="zh-CN" altLang="en-US" dirty="0">
                <a:latin typeface="微软雅黑" panose="020B0503020204020204" pitchFamily="34" charset="-122"/>
                <a:ea typeface="微软雅黑" panose="020B0503020204020204" pitchFamily="34" charset="-122"/>
              </a:rPr>
              <a:t>弊</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对闯红灯车辆（视线侧方）</a:t>
            </a:r>
            <a:r>
              <a:rPr lang="zh-CN" altLang="en-US" b="1" dirty="0">
                <a:solidFill>
                  <a:srgbClr val="FF0000"/>
                </a:solidFill>
                <a:latin typeface="微软雅黑" panose="020B0503020204020204" pitchFamily="34" charset="-122"/>
                <a:ea typeface="微软雅黑" panose="020B0503020204020204" pitchFamily="34" charset="-122"/>
              </a:rPr>
              <a:t>反应时间增长</a:t>
            </a:r>
            <a:r>
              <a:rPr lang="en-US" altLang="zh-CN" dirty="0">
                <a:latin typeface="微软雅黑" panose="020B0503020204020204" pitchFamily="34" charset="-122"/>
                <a:ea typeface="微软雅黑" panose="020B0503020204020204" pitchFamily="34" charset="-122"/>
              </a:rPr>
              <a:t>19.9%</a:t>
            </a:r>
          </a:p>
          <a:p>
            <a:pPr lvl="2"/>
            <a:r>
              <a:rPr lang="zh-CN" altLang="en-US" dirty="0">
                <a:latin typeface="微软雅黑" panose="020B0503020204020204" pitchFamily="34" charset="-122"/>
                <a:ea typeface="微软雅黑" panose="020B0503020204020204" pitchFamily="34" charset="-122"/>
              </a:rPr>
              <a:t>车速</a:t>
            </a:r>
            <a:r>
              <a:rPr lang="zh-CN" altLang="en-US" b="1" dirty="0">
                <a:solidFill>
                  <a:srgbClr val="FF0000"/>
                </a:solidFill>
                <a:latin typeface="微软雅黑" panose="020B0503020204020204" pitchFamily="34" charset="-122"/>
                <a:ea typeface="微软雅黑" panose="020B0503020204020204" pitchFamily="34" charset="-122"/>
              </a:rPr>
              <a:t>控制能力降低</a:t>
            </a:r>
            <a:r>
              <a:rPr lang="en-US" altLang="zh-CN" dirty="0">
                <a:latin typeface="微软雅黑" panose="020B0503020204020204" pitchFamily="34" charset="-122"/>
                <a:ea typeface="微软雅黑" panose="020B0503020204020204" pitchFamily="34" charset="-122"/>
              </a:rPr>
              <a:t>31.7%</a:t>
            </a:r>
          </a:p>
          <a:p>
            <a:r>
              <a:rPr lang="zh-CN" altLang="en-US" dirty="0">
                <a:latin typeface="微软雅黑" panose="020B0503020204020204" pitchFamily="34" charset="-122"/>
                <a:ea typeface="微软雅黑" panose="020B0503020204020204" pitchFamily="34" charset="-122"/>
              </a:rPr>
              <a:t>音量越大，音乐影响越大</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语言</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无显著影响，陌生语言歌曲具有更多的负面影响</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BFB56BB-931C-4DF6-A1AE-52154B891F7B}"/>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27</a:t>
            </a:fld>
            <a:endParaRPr kumimoji="1" lang="zh-CN" altLang="en-US" dirty="0"/>
          </a:p>
        </p:txBody>
      </p:sp>
    </p:spTree>
    <p:extLst>
      <p:ext uri="{BB962C8B-B14F-4D97-AF65-F5344CB8AC3E}">
        <p14:creationId xmlns:p14="http://schemas.microsoft.com/office/powerpoint/2010/main" val="1217018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EA42C0-FAF8-4260-97EC-EFEFC6DE398A}"/>
              </a:ext>
            </a:extLst>
          </p:cNvPr>
          <p:cNvGrpSpPr/>
          <p:nvPr/>
        </p:nvGrpSpPr>
        <p:grpSpPr>
          <a:xfrm>
            <a:off x="1638885" y="87177"/>
            <a:ext cx="8699891" cy="6770823"/>
            <a:chOff x="1115646" y="0"/>
            <a:chExt cx="8921652" cy="6956695"/>
          </a:xfrm>
        </p:grpSpPr>
        <p:graphicFrame>
          <p:nvGraphicFramePr>
            <p:cNvPr id="2" name="图示 1">
              <a:extLst>
                <a:ext uri="{FF2B5EF4-FFF2-40B4-BE49-F238E27FC236}">
                  <a16:creationId xmlns:a16="http://schemas.microsoft.com/office/drawing/2014/main" id="{8DEA276E-3B0D-498C-8FB9-0955267356AB}"/>
                </a:ext>
              </a:extLst>
            </p:cNvPr>
            <p:cNvGraphicFramePr/>
            <p:nvPr>
              <p:extLst>
                <p:ext uri="{D42A27DB-BD31-4B8C-83A1-F6EECF244321}">
                  <p14:modId xmlns:p14="http://schemas.microsoft.com/office/powerpoint/2010/main" val="1596560276"/>
                </p:ext>
              </p:extLst>
            </p:nvPr>
          </p:nvGraphicFramePr>
          <p:xfrm>
            <a:off x="1207086" y="88558"/>
            <a:ext cx="8128000" cy="676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圆角 2">
              <a:extLst>
                <a:ext uri="{FF2B5EF4-FFF2-40B4-BE49-F238E27FC236}">
                  <a16:creationId xmlns:a16="http://schemas.microsoft.com/office/drawing/2014/main" id="{FB5D60E3-6F69-4A8E-BA90-407F6051A505}"/>
                </a:ext>
              </a:extLst>
            </p:cNvPr>
            <p:cNvSpPr/>
            <p:nvPr/>
          </p:nvSpPr>
          <p:spPr>
            <a:xfrm>
              <a:off x="1115646" y="0"/>
              <a:ext cx="8921652" cy="69566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箭头: 下 5">
            <a:extLst>
              <a:ext uri="{FF2B5EF4-FFF2-40B4-BE49-F238E27FC236}">
                <a16:creationId xmlns:a16="http://schemas.microsoft.com/office/drawing/2014/main" id="{419BAC4B-331C-49BC-B076-9D68FC9A4E8F}"/>
              </a:ext>
            </a:extLst>
          </p:cNvPr>
          <p:cNvSpPr/>
          <p:nvPr/>
        </p:nvSpPr>
        <p:spPr>
          <a:xfrm>
            <a:off x="3720906" y="1561125"/>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5416329-C068-4858-B9E3-FE3450D50BE7}"/>
              </a:ext>
            </a:extLst>
          </p:cNvPr>
          <p:cNvSpPr/>
          <p:nvPr/>
        </p:nvSpPr>
        <p:spPr>
          <a:xfrm>
            <a:off x="3720906" y="3448668"/>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6FCE2FBD-154D-4BEC-8757-A6581FC3517A}"/>
              </a:ext>
            </a:extLst>
          </p:cNvPr>
          <p:cNvSpPr/>
          <p:nvPr/>
        </p:nvSpPr>
        <p:spPr>
          <a:xfrm>
            <a:off x="3720906" y="5134708"/>
            <a:ext cx="640080" cy="5813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圆角右 21">
            <a:extLst>
              <a:ext uri="{FF2B5EF4-FFF2-40B4-BE49-F238E27FC236}">
                <a16:creationId xmlns:a16="http://schemas.microsoft.com/office/drawing/2014/main" id="{28BDCA14-E673-40B6-99A3-E0FD12290B23}"/>
              </a:ext>
            </a:extLst>
          </p:cNvPr>
          <p:cNvSpPr/>
          <p:nvPr/>
        </p:nvSpPr>
        <p:spPr>
          <a:xfrm rot="5400000">
            <a:off x="8045708" y="3744447"/>
            <a:ext cx="2015964" cy="120065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7FB17CB-2827-4AE7-838E-AB41A5125F33}"/>
              </a:ext>
            </a:extLst>
          </p:cNvPr>
          <p:cNvSpPr/>
          <p:nvPr/>
        </p:nvSpPr>
        <p:spPr>
          <a:xfrm>
            <a:off x="7149904" y="1561124"/>
            <a:ext cx="218049" cy="102029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49E5FBC9-8450-48EC-B854-A390F01F2569}"/>
              </a:ext>
            </a:extLst>
          </p:cNvPr>
          <p:cNvSpPr/>
          <p:nvPr/>
        </p:nvSpPr>
        <p:spPr>
          <a:xfrm>
            <a:off x="5820017" y="1934112"/>
            <a:ext cx="275983" cy="12946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292B88-7A89-4444-ABF9-32E7C19BE664}"/>
              </a:ext>
            </a:extLst>
          </p:cNvPr>
          <p:cNvSpPr/>
          <p:nvPr/>
        </p:nvSpPr>
        <p:spPr>
          <a:xfrm>
            <a:off x="6162731" y="5134708"/>
            <a:ext cx="382218" cy="2883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036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C0B58-DD27-4541-A5A0-59826F6380DB}"/>
              </a:ext>
            </a:extLst>
          </p:cNvPr>
          <p:cNvSpPr>
            <a:spLocks noGrp="1"/>
          </p:cNvSpPr>
          <p:nvPr>
            <p:ph type="title"/>
          </p:nvPr>
        </p:nvSpPr>
        <p:spPr/>
        <p:txBody>
          <a:body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4 </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建议与展望</a:t>
            </a:r>
          </a:p>
        </p:txBody>
      </p:sp>
      <p:sp>
        <p:nvSpPr>
          <p:cNvPr id="3" name="内容占位符 2">
            <a:extLst>
              <a:ext uri="{FF2B5EF4-FFF2-40B4-BE49-F238E27FC236}">
                <a16:creationId xmlns:a16="http://schemas.microsoft.com/office/drawing/2014/main" id="{4EB3A3AA-0500-40CE-95D6-83C7D9D7267C}"/>
              </a:ext>
            </a:extLst>
          </p:cNvPr>
          <p:cNvSpPr>
            <a:spLocks noGrp="1"/>
          </p:cNvSpPr>
          <p:nvPr>
            <p:ph idx="1"/>
          </p:nvPr>
        </p:nvSpPr>
        <p:spPr/>
        <p:txBody>
          <a:bodyPr>
            <a:normAutofit lnSpcReduction="10000"/>
          </a:bodyPr>
          <a:lstStyle/>
          <a:p>
            <a:r>
              <a:rPr lang="zh-CN" altLang="en-US" dirty="0">
                <a:latin typeface="微软雅黑" panose="020B0503020204020204" pitchFamily="34" charset="-122"/>
                <a:ea typeface="微软雅黑" panose="020B0503020204020204" pitchFamily="34" charset="-122"/>
              </a:rPr>
              <a:t>建议</a:t>
            </a:r>
          </a:p>
          <a:p>
            <a:pPr lvl="1"/>
            <a:r>
              <a:rPr lang="zh-CN" altLang="en-US" dirty="0">
                <a:latin typeface="微软雅黑" panose="020B0503020204020204" pitchFamily="34" charset="-122"/>
                <a:ea typeface="微软雅黑" panose="020B0503020204020204" pitchFamily="34" charset="-122"/>
              </a:rPr>
              <a:t>对新手驾驶员：</a:t>
            </a:r>
          </a:p>
          <a:p>
            <a:pPr lvl="2"/>
            <a:r>
              <a:rPr lang="zh-CN" altLang="en-US" sz="2400" dirty="0">
                <a:latin typeface="微软雅黑" panose="020B0503020204020204" pitchFamily="34" charset="-122"/>
                <a:ea typeface="微软雅黑" panose="020B0503020204020204" pitchFamily="34" charset="-122"/>
              </a:rPr>
              <a:t>乡村道路、高速公路，</a:t>
            </a:r>
            <a:r>
              <a:rPr lang="zh-CN" altLang="en-US" sz="2400" b="1" dirty="0">
                <a:latin typeface="微软雅黑" panose="020B0503020204020204" pitchFamily="34" charset="-122"/>
                <a:ea typeface="微软雅黑" panose="020B0503020204020204" pitchFamily="34" charset="-122"/>
              </a:rPr>
              <a:t>播放</a:t>
            </a:r>
            <a:r>
              <a:rPr lang="zh-CN" altLang="en-US" sz="2400" dirty="0">
                <a:latin typeface="微软雅黑" panose="020B0503020204020204" pitchFamily="34" charset="-122"/>
                <a:ea typeface="微软雅黑" panose="020B0503020204020204" pitchFamily="34" charset="-122"/>
              </a:rPr>
              <a:t>音乐声音可以提高，</a:t>
            </a:r>
            <a:r>
              <a:rPr lang="zh-CN" altLang="en-US" sz="2400" b="1" dirty="0">
                <a:latin typeface="微软雅黑" panose="020B0503020204020204" pitchFamily="34" charset="-122"/>
                <a:ea typeface="微软雅黑" panose="020B0503020204020204" pitchFamily="34" charset="-122"/>
              </a:rPr>
              <a:t>提高唤醒程度</a:t>
            </a:r>
            <a:r>
              <a:rPr lang="zh-CN" altLang="en-US" sz="2400" dirty="0">
                <a:latin typeface="微软雅黑" panose="020B0503020204020204" pitchFamily="34" charset="-122"/>
                <a:ea typeface="微软雅黑" panose="020B0503020204020204" pitchFamily="34" charset="-122"/>
              </a:rPr>
              <a:t>、谨慎度</a:t>
            </a:r>
          </a:p>
          <a:p>
            <a:pPr lvl="2"/>
            <a:r>
              <a:rPr lang="zh-CN" altLang="en-US" sz="2400" b="1" dirty="0">
                <a:latin typeface="微软雅黑" panose="020B0503020204020204" pitchFamily="34" charset="-122"/>
                <a:ea typeface="微软雅黑" panose="020B0503020204020204" pitchFamily="34" charset="-122"/>
              </a:rPr>
              <a:t>多车</a:t>
            </a:r>
            <a:r>
              <a:rPr lang="zh-CN" altLang="en-US" sz="2400" dirty="0">
                <a:latin typeface="微软雅黑" panose="020B0503020204020204" pitchFamily="34" charset="-122"/>
                <a:ea typeface="微软雅黑" panose="020B0503020204020204" pitchFamily="34" charset="-122"/>
              </a:rPr>
              <a:t>复杂路段</a:t>
            </a:r>
            <a:r>
              <a:rPr lang="zh-CN" altLang="en-US" sz="2400" b="1" dirty="0">
                <a:latin typeface="微软雅黑" panose="020B0503020204020204" pitchFamily="34" charset="-122"/>
                <a:ea typeface="微软雅黑" panose="020B0503020204020204" pitchFamily="34" charset="-122"/>
              </a:rPr>
              <a:t>不大声播放</a:t>
            </a:r>
            <a:r>
              <a:rPr lang="zh-CN" altLang="en-US" sz="2400" dirty="0">
                <a:latin typeface="微软雅黑" panose="020B0503020204020204" pitchFamily="34" charset="-122"/>
                <a:ea typeface="微软雅黑" panose="020B0503020204020204" pitchFamily="34" charset="-122"/>
              </a:rPr>
              <a:t>音乐、以防对突发紧急情况处理能力下降</a:t>
            </a:r>
            <a:endParaRPr lang="en-US" altLang="zh-CN" sz="2400"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交管部门可以综合更多的研究，出台政策办法</a:t>
            </a:r>
            <a:r>
              <a:rPr lang="zh-CN" altLang="en-US" b="1" dirty="0">
                <a:latin typeface="微软雅黑" panose="020B0503020204020204" pitchFamily="34" charset="-122"/>
                <a:ea typeface="微软雅黑" panose="020B0503020204020204" pitchFamily="34" charset="-122"/>
              </a:rPr>
              <a:t>引导</a:t>
            </a:r>
            <a:r>
              <a:rPr lang="zh-CN" altLang="en-US" dirty="0">
                <a:latin typeface="微软雅黑" panose="020B0503020204020204" pitchFamily="34" charset="-122"/>
                <a:ea typeface="微软雅黑" panose="020B0503020204020204" pitchFamily="34" charset="-122"/>
              </a:rPr>
              <a:t>新手驾驶人的合理播放音乐</a:t>
            </a:r>
          </a:p>
          <a:p>
            <a:r>
              <a:rPr lang="zh-CN" altLang="en-US" dirty="0">
                <a:latin typeface="微软雅黑" panose="020B0503020204020204" pitchFamily="34" charset="-122"/>
                <a:ea typeface="微软雅黑" panose="020B0503020204020204" pitchFamily="34" charset="-122"/>
              </a:rPr>
              <a:t>未来展望</a:t>
            </a:r>
          </a:p>
          <a:p>
            <a:pPr lvl="1"/>
            <a:r>
              <a:rPr lang="zh-CN" altLang="en-US" dirty="0">
                <a:latin typeface="微软雅黑" panose="020B0503020204020204" pitchFamily="34" charset="-122"/>
                <a:ea typeface="微软雅黑" panose="020B0503020204020204" pitchFamily="34" charset="-122"/>
              </a:rPr>
              <a:t>实验室可以招募</a:t>
            </a:r>
            <a:r>
              <a:rPr lang="zh-CN" altLang="en-US" b="1" dirty="0">
                <a:latin typeface="微软雅黑" panose="020B0503020204020204" pitchFamily="34" charset="-122"/>
                <a:ea typeface="微软雅黑" panose="020B0503020204020204" pitchFamily="34" charset="-122"/>
              </a:rPr>
              <a:t>经验丰富</a:t>
            </a:r>
            <a:r>
              <a:rPr lang="zh-CN" altLang="en-US" dirty="0">
                <a:latin typeface="微软雅黑" panose="020B0503020204020204" pitchFamily="34" charset="-122"/>
                <a:ea typeface="微软雅黑" panose="020B0503020204020204" pitchFamily="34" charset="-122"/>
              </a:rPr>
              <a:t>的驾驶人进一步实验，验证音乐的影响</a:t>
            </a:r>
          </a:p>
          <a:p>
            <a:pPr lvl="1"/>
            <a:r>
              <a:rPr lang="zh-CN" altLang="en-US" dirty="0">
                <a:latin typeface="微软雅黑" panose="020B0503020204020204" pitchFamily="34" charset="-122"/>
                <a:ea typeface="微软雅黑" panose="020B0503020204020204" pitchFamily="34" charset="-122"/>
              </a:rPr>
              <a:t>作为本实验室投入使用以来的</a:t>
            </a:r>
            <a:r>
              <a:rPr lang="zh-CN" altLang="en-US" b="1" dirty="0">
                <a:latin typeface="微软雅黑" panose="020B0503020204020204" pitchFamily="34" charset="-122"/>
                <a:ea typeface="微软雅黑" panose="020B0503020204020204" pitchFamily="34" charset="-122"/>
              </a:rPr>
              <a:t>第一个实验</a:t>
            </a:r>
            <a:r>
              <a:rPr lang="zh-CN" altLang="en-US" dirty="0">
                <a:latin typeface="微软雅黑" panose="020B0503020204020204" pitchFamily="34" charset="-122"/>
                <a:ea typeface="微软雅黑" panose="020B0503020204020204" pitchFamily="34" charset="-122"/>
              </a:rPr>
              <a:t>，为课题组做好了调试工作，之后也能为其他实验提供参考和建议</a:t>
            </a:r>
          </a:p>
        </p:txBody>
      </p:sp>
      <p:sp>
        <p:nvSpPr>
          <p:cNvPr id="4" name="灯片编号占位符 3">
            <a:extLst>
              <a:ext uri="{FF2B5EF4-FFF2-40B4-BE49-F238E27FC236}">
                <a16:creationId xmlns:a16="http://schemas.microsoft.com/office/drawing/2014/main" id="{057B4819-B45E-4F43-9CAC-B980573EA8A7}"/>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29</a:t>
            </a:fld>
            <a:endParaRPr kumimoji="1" lang="zh-CN" altLang="en-US" dirty="0"/>
          </a:p>
        </p:txBody>
      </p:sp>
    </p:spTree>
    <p:extLst>
      <p:ext uri="{BB962C8B-B14F-4D97-AF65-F5344CB8AC3E}">
        <p14:creationId xmlns:p14="http://schemas.microsoft.com/office/powerpoint/2010/main" val="2489375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EA42C0-FAF8-4260-97EC-EFEFC6DE398A}"/>
              </a:ext>
            </a:extLst>
          </p:cNvPr>
          <p:cNvGrpSpPr/>
          <p:nvPr/>
        </p:nvGrpSpPr>
        <p:grpSpPr>
          <a:xfrm>
            <a:off x="1638885" y="87177"/>
            <a:ext cx="8699891" cy="6770823"/>
            <a:chOff x="1115646" y="0"/>
            <a:chExt cx="8921652" cy="6956695"/>
          </a:xfrm>
        </p:grpSpPr>
        <p:graphicFrame>
          <p:nvGraphicFramePr>
            <p:cNvPr id="2" name="图示 1">
              <a:extLst>
                <a:ext uri="{FF2B5EF4-FFF2-40B4-BE49-F238E27FC236}">
                  <a16:creationId xmlns:a16="http://schemas.microsoft.com/office/drawing/2014/main" id="{8DEA276E-3B0D-498C-8FB9-0955267356AB}"/>
                </a:ext>
              </a:extLst>
            </p:cNvPr>
            <p:cNvGraphicFramePr/>
            <p:nvPr>
              <p:extLst>
                <p:ext uri="{D42A27DB-BD31-4B8C-83A1-F6EECF244321}">
                  <p14:modId xmlns:p14="http://schemas.microsoft.com/office/powerpoint/2010/main" val="1814835392"/>
                </p:ext>
              </p:extLst>
            </p:nvPr>
          </p:nvGraphicFramePr>
          <p:xfrm>
            <a:off x="1207086" y="88558"/>
            <a:ext cx="8128000" cy="676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圆角 2">
              <a:extLst>
                <a:ext uri="{FF2B5EF4-FFF2-40B4-BE49-F238E27FC236}">
                  <a16:creationId xmlns:a16="http://schemas.microsoft.com/office/drawing/2014/main" id="{FB5D60E3-6F69-4A8E-BA90-407F6051A505}"/>
                </a:ext>
              </a:extLst>
            </p:cNvPr>
            <p:cNvSpPr/>
            <p:nvPr/>
          </p:nvSpPr>
          <p:spPr>
            <a:xfrm>
              <a:off x="1115646" y="0"/>
              <a:ext cx="8921652" cy="69566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箭头: 下 5">
            <a:extLst>
              <a:ext uri="{FF2B5EF4-FFF2-40B4-BE49-F238E27FC236}">
                <a16:creationId xmlns:a16="http://schemas.microsoft.com/office/drawing/2014/main" id="{419BAC4B-331C-49BC-B076-9D68FC9A4E8F}"/>
              </a:ext>
            </a:extLst>
          </p:cNvPr>
          <p:cNvSpPr/>
          <p:nvPr/>
        </p:nvSpPr>
        <p:spPr>
          <a:xfrm>
            <a:off x="3720906" y="1561125"/>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5416329-C068-4858-B9E3-FE3450D50BE7}"/>
              </a:ext>
            </a:extLst>
          </p:cNvPr>
          <p:cNvSpPr/>
          <p:nvPr/>
        </p:nvSpPr>
        <p:spPr>
          <a:xfrm>
            <a:off x="3720906" y="3448668"/>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6FCE2FBD-154D-4BEC-8757-A6581FC3517A}"/>
              </a:ext>
            </a:extLst>
          </p:cNvPr>
          <p:cNvSpPr/>
          <p:nvPr/>
        </p:nvSpPr>
        <p:spPr>
          <a:xfrm>
            <a:off x="3720906" y="5134708"/>
            <a:ext cx="640080" cy="5813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圆角右 21">
            <a:extLst>
              <a:ext uri="{FF2B5EF4-FFF2-40B4-BE49-F238E27FC236}">
                <a16:creationId xmlns:a16="http://schemas.microsoft.com/office/drawing/2014/main" id="{28BDCA14-E673-40B6-99A3-E0FD12290B23}"/>
              </a:ext>
            </a:extLst>
          </p:cNvPr>
          <p:cNvSpPr/>
          <p:nvPr/>
        </p:nvSpPr>
        <p:spPr>
          <a:xfrm rot="5400000">
            <a:off x="8045708" y="3744447"/>
            <a:ext cx="2015964" cy="120065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7FB17CB-2827-4AE7-838E-AB41A5125F33}"/>
              </a:ext>
            </a:extLst>
          </p:cNvPr>
          <p:cNvSpPr/>
          <p:nvPr/>
        </p:nvSpPr>
        <p:spPr>
          <a:xfrm>
            <a:off x="7149904" y="1561124"/>
            <a:ext cx="218049" cy="102029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49E5FBC9-8450-48EC-B854-A390F01F2569}"/>
              </a:ext>
            </a:extLst>
          </p:cNvPr>
          <p:cNvSpPr/>
          <p:nvPr/>
        </p:nvSpPr>
        <p:spPr>
          <a:xfrm>
            <a:off x="5820017" y="1934112"/>
            <a:ext cx="275983" cy="12946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292B88-7A89-4444-ABF9-32E7C19BE664}"/>
              </a:ext>
            </a:extLst>
          </p:cNvPr>
          <p:cNvSpPr/>
          <p:nvPr/>
        </p:nvSpPr>
        <p:spPr>
          <a:xfrm>
            <a:off x="6162731" y="5134708"/>
            <a:ext cx="382218" cy="2883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2228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C0B58-DD27-4541-A5A0-59826F6380DB}"/>
              </a:ext>
            </a:extLst>
          </p:cNvPr>
          <p:cNvSpPr>
            <a:spLocks noGrp="1"/>
          </p:cNvSpPr>
          <p:nvPr>
            <p:ph type="title" idx="4294967295"/>
          </p:nvPr>
        </p:nvSpPr>
        <p:spPr>
          <a:xfrm>
            <a:off x="443132" y="271951"/>
            <a:ext cx="8564563" cy="587375"/>
          </a:xfrm>
        </p:spPr>
        <p:txBody>
          <a:bodyPr>
            <a:noAutofit/>
          </a:bodyPr>
          <a:lstStyle/>
          <a:p>
            <a:r>
              <a:rPr kumimoji="1" lang="zh-CN" altLang="en-US" sz="3200" b="1" dirty="0">
                <a:latin typeface="Microsoft YaHei" panose="020B0503020204020204" pitchFamily="34" charset="-122"/>
                <a:ea typeface="Microsoft YaHei" panose="020B0503020204020204" pitchFamily="34" charset="-122"/>
                <a:cs typeface="+mn-cs"/>
              </a:rPr>
              <a:t>参考文献：</a:t>
            </a:r>
          </a:p>
        </p:txBody>
      </p:sp>
      <p:sp>
        <p:nvSpPr>
          <p:cNvPr id="3" name="内容占位符 2">
            <a:extLst>
              <a:ext uri="{FF2B5EF4-FFF2-40B4-BE49-F238E27FC236}">
                <a16:creationId xmlns:a16="http://schemas.microsoft.com/office/drawing/2014/main" id="{4EB3A3AA-0500-40CE-95D6-83C7D9D7267C}"/>
              </a:ext>
            </a:extLst>
          </p:cNvPr>
          <p:cNvSpPr>
            <a:spLocks noGrp="1"/>
          </p:cNvSpPr>
          <p:nvPr>
            <p:ph idx="4294967295"/>
          </p:nvPr>
        </p:nvSpPr>
        <p:spPr>
          <a:xfrm>
            <a:off x="443132" y="840531"/>
            <a:ext cx="10895428" cy="5569608"/>
          </a:xfrm>
        </p:spPr>
        <p:txBody>
          <a:bodyPr>
            <a:normAutofit lnSpcReduction="10000"/>
          </a:bodyPr>
          <a:lstStyle/>
          <a:p>
            <a:r>
              <a:rPr lang="en-US" altLang="zh-CN" sz="1600" dirty="0">
                <a:latin typeface="微软雅黑" panose="020B0503020204020204" pitchFamily="34" charset="-122"/>
                <a:ea typeface="微软雅黑" panose="020B0503020204020204" pitchFamily="34" charset="-122"/>
              </a:rPr>
              <a:t>[1] HELEN C. BEH,RICHARD HIRST. Performance on driving-related tasks during music[J]. Ergonomics,1999,42(8).</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 </a:t>
            </a:r>
            <a:r>
              <a:rPr lang="zh-CN" altLang="zh-CN" sz="1600" dirty="0">
                <a:latin typeface="微软雅黑" panose="020B0503020204020204" pitchFamily="34" charset="-122"/>
                <a:ea typeface="微软雅黑" panose="020B0503020204020204" pitchFamily="34" charset="-122"/>
              </a:rPr>
              <a:t>杨萌</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王剑桥</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夏裕祁</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杨帆</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张学民</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背景音乐的节奏与歌词语言熟悉程度对驾驶行为及眼动的影响</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心理科学</a:t>
            </a:r>
            <a:r>
              <a:rPr lang="en-US" altLang="zh-CN" sz="1600" dirty="0">
                <a:latin typeface="微软雅黑" panose="020B0503020204020204" pitchFamily="34" charset="-122"/>
                <a:ea typeface="微软雅黑" panose="020B0503020204020204" pitchFamily="34" charset="-122"/>
              </a:rPr>
              <a:t>,2011,34(05):1056-1061.</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 </a:t>
            </a:r>
            <a:r>
              <a:rPr lang="zh-CN" altLang="zh-CN" sz="1600" dirty="0">
                <a:latin typeface="微软雅黑" panose="020B0503020204020204" pitchFamily="34" charset="-122"/>
                <a:ea typeface="微软雅黑" panose="020B0503020204020204" pitchFamily="34" charset="-122"/>
              </a:rPr>
              <a:t>程杰</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唐智慧</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李小玲</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刘杰</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刘飞燕</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驾驶中听音乐对驾驶安全的影响</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中国安全科学学报</a:t>
            </a:r>
            <a:r>
              <a:rPr lang="en-US" altLang="zh-CN" sz="1600" dirty="0">
                <a:latin typeface="微软雅黑" panose="020B0503020204020204" pitchFamily="34" charset="-122"/>
                <a:ea typeface="微软雅黑" panose="020B0503020204020204" pitchFamily="34" charset="-122"/>
              </a:rPr>
              <a:t>,2014,24(05):21-25.</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[4] </a:t>
            </a:r>
            <a:r>
              <a:rPr lang="zh-CN" altLang="zh-CN" sz="1600" dirty="0">
                <a:latin typeface="微软雅黑" panose="020B0503020204020204" pitchFamily="34" charset="-122"/>
                <a:ea typeface="微软雅黑" panose="020B0503020204020204" pitchFamily="34" charset="-122"/>
              </a:rPr>
              <a:t>石京</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肖遥</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陈志良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音乐喜好对驾驶行为的影响</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交通信息与安全</a:t>
            </a:r>
            <a:r>
              <a:rPr lang="en-US" altLang="zh-CN" sz="1600" dirty="0">
                <a:latin typeface="微软雅黑" panose="020B0503020204020204" pitchFamily="34" charset="-122"/>
                <a:ea typeface="微软雅黑" panose="020B0503020204020204" pitchFamily="34" charset="-122"/>
              </a:rPr>
              <a:t>,2014,32(05):52-57.</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[5] </a:t>
            </a:r>
            <a:r>
              <a:rPr lang="zh-CN" altLang="zh-CN" sz="1600" dirty="0">
                <a:latin typeface="微软雅黑" panose="020B0503020204020204" pitchFamily="34" charset="-122"/>
                <a:ea typeface="微软雅黑" panose="020B0503020204020204" pitchFamily="34" charset="-122"/>
              </a:rPr>
              <a:t>邱欢</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不同音乐条件对驾驶警觉的影响</a:t>
            </a:r>
            <a:r>
              <a:rPr lang="en-US" altLang="zh-CN" sz="1600" dirty="0">
                <a:latin typeface="微软雅黑" panose="020B0503020204020204" pitchFamily="34" charset="-122"/>
                <a:ea typeface="微软雅黑" panose="020B0503020204020204" pitchFamily="34" charset="-122"/>
              </a:rPr>
              <a:t>[D].</a:t>
            </a:r>
            <a:r>
              <a:rPr lang="zh-CN" altLang="zh-CN" sz="1600" dirty="0">
                <a:latin typeface="微软雅黑" panose="020B0503020204020204" pitchFamily="34" charset="-122"/>
                <a:ea typeface="微软雅黑" panose="020B0503020204020204" pitchFamily="34" charset="-122"/>
              </a:rPr>
              <a:t>辽宁师范大学</a:t>
            </a:r>
            <a:r>
              <a:rPr lang="en-US" altLang="zh-CN" sz="1600" dirty="0">
                <a:latin typeface="微软雅黑" panose="020B0503020204020204" pitchFamily="34" charset="-122"/>
                <a:ea typeface="微软雅黑" panose="020B0503020204020204" pitchFamily="34" charset="-122"/>
              </a:rPr>
              <a:t>,2015.</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[6] </a:t>
            </a:r>
            <a:r>
              <a:rPr lang="zh-CN" altLang="zh-CN" sz="1600" dirty="0">
                <a:latin typeface="微软雅黑" panose="020B0503020204020204" pitchFamily="34" charset="-122"/>
                <a:ea typeface="微软雅黑" panose="020B0503020204020204" pitchFamily="34" charset="-122"/>
              </a:rPr>
              <a:t>赖武宁</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车载音乐对汽车驾驶员心理负荷及驾驶行为的影响研究</a:t>
            </a:r>
            <a:r>
              <a:rPr lang="en-US" altLang="zh-CN" sz="1600" dirty="0">
                <a:latin typeface="微软雅黑" panose="020B0503020204020204" pitchFamily="34" charset="-122"/>
                <a:ea typeface="微软雅黑" panose="020B0503020204020204" pitchFamily="34" charset="-122"/>
              </a:rPr>
              <a:t>[D].</a:t>
            </a:r>
            <a:r>
              <a:rPr lang="zh-CN" altLang="zh-CN" sz="1600" dirty="0">
                <a:latin typeface="微软雅黑" panose="020B0503020204020204" pitchFamily="34" charset="-122"/>
                <a:ea typeface="微软雅黑" panose="020B0503020204020204" pitchFamily="34" charset="-122"/>
              </a:rPr>
              <a:t>华南理工大学</a:t>
            </a:r>
            <a:r>
              <a:rPr lang="en-US" altLang="zh-CN" sz="1600" dirty="0">
                <a:latin typeface="微软雅黑" panose="020B0503020204020204" pitchFamily="34" charset="-122"/>
                <a:ea typeface="微软雅黑" panose="020B0503020204020204" pitchFamily="34" charset="-122"/>
              </a:rPr>
              <a:t>,2016.</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[7] </a:t>
            </a:r>
            <a:r>
              <a:rPr lang="zh-CN" altLang="zh-CN" sz="1600" dirty="0">
                <a:latin typeface="微软雅黑" panose="020B0503020204020204" pitchFamily="34" charset="-122"/>
                <a:ea typeface="微软雅黑" panose="020B0503020204020204" pitchFamily="34" charset="-122"/>
              </a:rPr>
              <a:t>阿拉法特</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吴超仲</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音乐和自然声音对驾驶行为和安全性的影响——以城市道路模拟驾驶为例（英文）</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交通信息与安全</a:t>
            </a:r>
            <a:r>
              <a:rPr lang="en-US" altLang="zh-CN" sz="1600" dirty="0">
                <a:latin typeface="微软雅黑" panose="020B0503020204020204" pitchFamily="34" charset="-122"/>
                <a:ea typeface="微软雅黑" panose="020B0503020204020204" pitchFamily="34" charset="-122"/>
              </a:rPr>
              <a:t>,2017,35(01):44-54.</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[8] </a:t>
            </a:r>
            <a:r>
              <a:rPr lang="zh-CN" altLang="zh-CN" sz="1600" dirty="0">
                <a:latin typeface="微软雅黑" panose="020B0503020204020204" pitchFamily="34" charset="-122"/>
                <a:ea typeface="微软雅黑" panose="020B0503020204020204" pitchFamily="34" charset="-122"/>
              </a:rPr>
              <a:t>李姝</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车载音乐设备使用对驾驶安全影响分析</a:t>
            </a:r>
            <a:r>
              <a:rPr lang="en-US" altLang="zh-CN" sz="1600" dirty="0">
                <a:latin typeface="微软雅黑" panose="020B0503020204020204" pitchFamily="34" charset="-122"/>
                <a:ea typeface="微软雅黑" panose="020B0503020204020204" pitchFamily="34" charset="-122"/>
              </a:rPr>
              <a:t>[J].</a:t>
            </a:r>
            <a:r>
              <a:rPr lang="zh-CN" altLang="zh-CN" sz="1600" dirty="0">
                <a:latin typeface="微软雅黑" panose="020B0503020204020204" pitchFamily="34" charset="-122"/>
                <a:ea typeface="微软雅黑" panose="020B0503020204020204" pitchFamily="34" charset="-122"/>
              </a:rPr>
              <a:t>综合运输</a:t>
            </a:r>
            <a:r>
              <a:rPr lang="en-US" altLang="zh-CN" sz="1600" dirty="0">
                <a:latin typeface="微软雅黑" panose="020B0503020204020204" pitchFamily="34" charset="-122"/>
                <a:ea typeface="微软雅黑" panose="020B0503020204020204" pitchFamily="34" charset="-122"/>
              </a:rPr>
              <a:t>,2018,40(05):81-84.</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[9] </a:t>
            </a:r>
            <a:r>
              <a:rPr lang="en-US" altLang="zh-CN" sz="1600" dirty="0" err="1">
                <a:latin typeface="微软雅黑" panose="020B0503020204020204" pitchFamily="34" charset="-122"/>
                <a:ea typeface="微软雅黑" panose="020B0503020204020204" pitchFamily="34" charset="-122"/>
              </a:rPr>
              <a:t>Ayça</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Berfu</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Ünal,Linda</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Steg,Kai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Epstude</a:t>
            </a:r>
            <a:r>
              <a:rPr lang="en-US" altLang="zh-CN" sz="1600" dirty="0">
                <a:latin typeface="微软雅黑" panose="020B0503020204020204" pitchFamily="34" charset="-122"/>
                <a:ea typeface="微软雅黑" panose="020B0503020204020204" pitchFamily="34" charset="-122"/>
              </a:rPr>
              <a:t>. The influence of music on mental effort and driving performance[J]. Accident Analysis and Prevention,2012,48.</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[10] I. D. Brown. EFFECT OF A CAR RADIO ON DRIVING IN TRAFFIC[J]. Ergonomics,1965,8(4).</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[11] Turner M </a:t>
            </a:r>
            <a:r>
              <a:rPr lang="en-US" altLang="zh-CN" sz="1600" dirty="0" err="1">
                <a:latin typeface="微软雅黑" panose="020B0503020204020204" pitchFamily="34" charset="-122"/>
                <a:ea typeface="微软雅黑" panose="020B0503020204020204" pitchFamily="34" charset="-122"/>
              </a:rPr>
              <a:t>L,Fernandez</a:t>
            </a:r>
            <a:r>
              <a:rPr lang="en-US" altLang="zh-CN" sz="1600" dirty="0">
                <a:latin typeface="微软雅黑" panose="020B0503020204020204" pitchFamily="34" charset="-122"/>
                <a:ea typeface="微软雅黑" panose="020B0503020204020204" pitchFamily="34" charset="-122"/>
              </a:rPr>
              <a:t> J </a:t>
            </a:r>
            <a:r>
              <a:rPr lang="en-US" altLang="zh-CN" sz="1600" dirty="0" err="1">
                <a:latin typeface="微软雅黑" panose="020B0503020204020204" pitchFamily="34" charset="-122"/>
                <a:ea typeface="微软雅黑" panose="020B0503020204020204" pitchFamily="34" charset="-122"/>
              </a:rPr>
              <a:t>E,Nelson</a:t>
            </a:r>
            <a:r>
              <a:rPr lang="en-US" altLang="zh-CN" sz="1600" dirty="0">
                <a:latin typeface="微软雅黑" panose="020B0503020204020204" pitchFamily="34" charset="-122"/>
                <a:ea typeface="微软雅黑" panose="020B0503020204020204" pitchFamily="34" charset="-122"/>
              </a:rPr>
              <a:t> K. The effect of music amplitude on the reaction to unexpected visual events.[J]. The Journal of general psychology,1996,123(1).</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[12] </a:t>
            </a:r>
            <a:r>
              <a:rPr lang="en-US" altLang="zh-CN" sz="1600" dirty="0" err="1">
                <a:latin typeface="微软雅黑" panose="020B0503020204020204" pitchFamily="34" charset="-122"/>
                <a:ea typeface="微软雅黑" panose="020B0503020204020204" pitchFamily="34" charset="-122"/>
              </a:rPr>
              <a:t>Oron</a:t>
            </a:r>
            <a:r>
              <a:rPr lang="en-US" altLang="zh-CN" sz="1600" dirty="0">
                <a:latin typeface="微软雅黑" panose="020B0503020204020204" pitchFamily="34" charset="-122"/>
                <a:ea typeface="微软雅黑" panose="020B0503020204020204" pitchFamily="34" charset="-122"/>
              </a:rPr>
              <a:t>-Gilad </a:t>
            </a:r>
            <a:r>
              <a:rPr lang="en-US" altLang="zh-CN" sz="1600" dirty="0" err="1">
                <a:latin typeface="微软雅黑" panose="020B0503020204020204" pitchFamily="34" charset="-122"/>
                <a:ea typeface="微软雅黑" panose="020B0503020204020204" pitchFamily="34" charset="-122"/>
              </a:rPr>
              <a:t>Tal,Ronen</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Adi,Shinar</a:t>
            </a:r>
            <a:r>
              <a:rPr lang="en-US" altLang="zh-CN" sz="1600" dirty="0">
                <a:latin typeface="微软雅黑" panose="020B0503020204020204" pitchFamily="34" charset="-122"/>
                <a:ea typeface="微软雅黑" panose="020B0503020204020204" pitchFamily="34" charset="-122"/>
              </a:rPr>
              <a:t> David. Alertness maintaining tasks (AMTs) while driving.[J]. Accident; analysis and prevention,2008,40(3).</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[13] Young K ,  Regan M ,  Hammer M . Driver distraction: a review of the literature[J]. Distracted Driving Sydney, 2007, 46(36):4266-4269.</a:t>
            </a:r>
            <a:endParaRPr lang="zh-CN" altLang="zh-CN" sz="1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4CA65AB5-793C-4055-9A45-67BE4D50F2CF}"/>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30</a:t>
            </a:fld>
            <a:endParaRPr kumimoji="1" lang="zh-CN" altLang="en-US" dirty="0"/>
          </a:p>
        </p:txBody>
      </p:sp>
    </p:spTree>
    <p:extLst>
      <p:ext uri="{BB962C8B-B14F-4D97-AF65-F5344CB8AC3E}">
        <p14:creationId xmlns:p14="http://schemas.microsoft.com/office/powerpoint/2010/main" val="3699362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EA42C0-FAF8-4260-97EC-EFEFC6DE398A}"/>
              </a:ext>
            </a:extLst>
          </p:cNvPr>
          <p:cNvGrpSpPr/>
          <p:nvPr/>
        </p:nvGrpSpPr>
        <p:grpSpPr>
          <a:xfrm>
            <a:off x="1638885" y="87177"/>
            <a:ext cx="8699891" cy="6770823"/>
            <a:chOff x="1115646" y="0"/>
            <a:chExt cx="8921652" cy="6956695"/>
          </a:xfrm>
        </p:grpSpPr>
        <p:graphicFrame>
          <p:nvGraphicFramePr>
            <p:cNvPr id="2" name="图示 1">
              <a:extLst>
                <a:ext uri="{FF2B5EF4-FFF2-40B4-BE49-F238E27FC236}">
                  <a16:creationId xmlns:a16="http://schemas.microsoft.com/office/drawing/2014/main" id="{8DEA276E-3B0D-498C-8FB9-0955267356AB}"/>
                </a:ext>
              </a:extLst>
            </p:cNvPr>
            <p:cNvGraphicFramePr/>
            <p:nvPr>
              <p:extLst>
                <p:ext uri="{D42A27DB-BD31-4B8C-83A1-F6EECF244321}">
                  <p14:modId xmlns:p14="http://schemas.microsoft.com/office/powerpoint/2010/main" val="3963798420"/>
                </p:ext>
              </p:extLst>
            </p:nvPr>
          </p:nvGraphicFramePr>
          <p:xfrm>
            <a:off x="1207086" y="88558"/>
            <a:ext cx="8128000" cy="676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圆角 2">
              <a:extLst>
                <a:ext uri="{FF2B5EF4-FFF2-40B4-BE49-F238E27FC236}">
                  <a16:creationId xmlns:a16="http://schemas.microsoft.com/office/drawing/2014/main" id="{FB5D60E3-6F69-4A8E-BA90-407F6051A505}"/>
                </a:ext>
              </a:extLst>
            </p:cNvPr>
            <p:cNvSpPr/>
            <p:nvPr/>
          </p:nvSpPr>
          <p:spPr>
            <a:xfrm>
              <a:off x="1115646" y="0"/>
              <a:ext cx="8921652" cy="69566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箭头: 下 5">
            <a:extLst>
              <a:ext uri="{FF2B5EF4-FFF2-40B4-BE49-F238E27FC236}">
                <a16:creationId xmlns:a16="http://schemas.microsoft.com/office/drawing/2014/main" id="{419BAC4B-331C-49BC-B076-9D68FC9A4E8F}"/>
              </a:ext>
            </a:extLst>
          </p:cNvPr>
          <p:cNvSpPr/>
          <p:nvPr/>
        </p:nvSpPr>
        <p:spPr>
          <a:xfrm>
            <a:off x="3720906" y="1561125"/>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5416329-C068-4858-B9E3-FE3450D50BE7}"/>
              </a:ext>
            </a:extLst>
          </p:cNvPr>
          <p:cNvSpPr/>
          <p:nvPr/>
        </p:nvSpPr>
        <p:spPr>
          <a:xfrm>
            <a:off x="3720906" y="3448668"/>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6FCE2FBD-154D-4BEC-8757-A6581FC3517A}"/>
              </a:ext>
            </a:extLst>
          </p:cNvPr>
          <p:cNvSpPr/>
          <p:nvPr/>
        </p:nvSpPr>
        <p:spPr>
          <a:xfrm>
            <a:off x="3720906" y="5134708"/>
            <a:ext cx="640080" cy="5813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圆角右 21">
            <a:extLst>
              <a:ext uri="{FF2B5EF4-FFF2-40B4-BE49-F238E27FC236}">
                <a16:creationId xmlns:a16="http://schemas.microsoft.com/office/drawing/2014/main" id="{28BDCA14-E673-40B6-99A3-E0FD12290B23}"/>
              </a:ext>
            </a:extLst>
          </p:cNvPr>
          <p:cNvSpPr/>
          <p:nvPr/>
        </p:nvSpPr>
        <p:spPr>
          <a:xfrm rot="5400000">
            <a:off x="8045708" y="3744447"/>
            <a:ext cx="2015964" cy="120065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7FB17CB-2827-4AE7-838E-AB41A5125F33}"/>
              </a:ext>
            </a:extLst>
          </p:cNvPr>
          <p:cNvSpPr/>
          <p:nvPr/>
        </p:nvSpPr>
        <p:spPr>
          <a:xfrm>
            <a:off x="7149904" y="1561124"/>
            <a:ext cx="218049" cy="102029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49E5FBC9-8450-48EC-B854-A390F01F2569}"/>
              </a:ext>
            </a:extLst>
          </p:cNvPr>
          <p:cNvSpPr/>
          <p:nvPr/>
        </p:nvSpPr>
        <p:spPr>
          <a:xfrm>
            <a:off x="5820017" y="1934112"/>
            <a:ext cx="275983" cy="12946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292B88-7A89-4444-ABF9-32E7C19BE664}"/>
              </a:ext>
            </a:extLst>
          </p:cNvPr>
          <p:cNvSpPr/>
          <p:nvPr/>
        </p:nvSpPr>
        <p:spPr>
          <a:xfrm>
            <a:off x="6162731" y="5134708"/>
            <a:ext cx="382218" cy="2883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6429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6250482" y="656086"/>
            <a:ext cx="4481697" cy="587375"/>
          </a:xfrm>
        </p:spPr>
        <p:txBody>
          <a:bodyPr/>
          <a:lstStyle/>
          <a:p>
            <a:r>
              <a:rPr lang="zh-CN" altLang="en-US" dirty="0"/>
              <a:t>音乐对车速</a:t>
            </a:r>
          </a:p>
        </p:txBody>
      </p:sp>
      <p:sp>
        <p:nvSpPr>
          <p:cNvPr id="6" name="文本框 5">
            <a:extLst>
              <a:ext uri="{FF2B5EF4-FFF2-40B4-BE49-F238E27FC236}">
                <a16:creationId xmlns:a16="http://schemas.microsoft.com/office/drawing/2014/main" id="{AD57DC5E-3D4B-4CF5-BC47-6659DB95B31D}"/>
              </a:ext>
            </a:extLst>
          </p:cNvPr>
          <p:cNvSpPr txBox="1"/>
          <p:nvPr/>
        </p:nvSpPr>
        <p:spPr>
          <a:xfrm>
            <a:off x="1502797" y="5293969"/>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驾驶速度降低</a:t>
            </a:r>
            <a:r>
              <a:rPr lang="zh-CN" altLang="en-US" dirty="0">
                <a:latin typeface="微软雅黑" panose="020B0503020204020204" pitchFamily="34" charset="-122"/>
                <a:ea typeface="微软雅黑" panose="020B0503020204020204" pitchFamily="34" charset="-122"/>
              </a:rPr>
              <a:t>；低音量音乐效果更加显著；陌生语言歌曲的音量对影响效果小</a:t>
            </a:r>
          </a:p>
        </p:txBody>
      </p:sp>
      <p:graphicFrame>
        <p:nvGraphicFramePr>
          <p:cNvPr id="8" name="图表 7">
            <a:extLst>
              <a:ext uri="{FF2B5EF4-FFF2-40B4-BE49-F238E27FC236}">
                <a16:creationId xmlns:a16="http://schemas.microsoft.com/office/drawing/2014/main" id="{3F07223B-BAF1-4254-A988-2286A4A546E5}"/>
              </a:ext>
            </a:extLst>
          </p:cNvPr>
          <p:cNvGraphicFramePr>
            <a:graphicFrameLocks/>
          </p:cNvGraphicFramePr>
          <p:nvPr/>
        </p:nvGraphicFramePr>
        <p:xfrm>
          <a:off x="2881184" y="1378634"/>
          <a:ext cx="6712982" cy="3819378"/>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a:extLst>
              <a:ext uri="{FF2B5EF4-FFF2-40B4-BE49-F238E27FC236}">
                <a16:creationId xmlns:a16="http://schemas.microsoft.com/office/drawing/2014/main" id="{1A75795D-F4AD-4CA2-B8D3-D47E6CF64114}"/>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9" name="标题 3">
            <a:extLst>
              <a:ext uri="{FF2B5EF4-FFF2-40B4-BE49-F238E27FC236}">
                <a16:creationId xmlns:a16="http://schemas.microsoft.com/office/drawing/2014/main" id="{FDF6A9F9-0440-45BC-960F-3F70BD647966}"/>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5" name="灯片编号占位符 4">
            <a:extLst>
              <a:ext uri="{FF2B5EF4-FFF2-40B4-BE49-F238E27FC236}">
                <a16:creationId xmlns:a16="http://schemas.microsoft.com/office/drawing/2014/main" id="{8E5A42B7-AEED-42AB-BB86-5E7BC92441FC}"/>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32</a:t>
            </a:fld>
            <a:endParaRPr kumimoji="1" lang="zh-CN" altLang="en-US" dirty="0"/>
          </a:p>
        </p:txBody>
      </p:sp>
    </p:spTree>
    <p:extLst>
      <p:ext uri="{BB962C8B-B14F-4D97-AF65-F5344CB8AC3E}">
        <p14:creationId xmlns:p14="http://schemas.microsoft.com/office/powerpoint/2010/main" val="4194486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ED2C8-0040-40A8-81FC-C96D666448B9}"/>
              </a:ext>
            </a:extLst>
          </p:cNvPr>
          <p:cNvSpPr>
            <a:spLocks noGrp="1"/>
          </p:cNvSpPr>
          <p:nvPr>
            <p:ph type="title"/>
          </p:nvPr>
        </p:nvSpPr>
        <p:spPr>
          <a:xfrm>
            <a:off x="5937738" y="684578"/>
            <a:ext cx="5013291" cy="587375"/>
          </a:xfrm>
        </p:spPr>
        <p:txBody>
          <a:bodyPr/>
          <a:lstStyle/>
          <a:p>
            <a:r>
              <a:rPr lang="zh-CN" altLang="en-US" dirty="0"/>
              <a:t>音乐对车速成功控制比例</a:t>
            </a:r>
          </a:p>
        </p:txBody>
      </p:sp>
      <p:sp>
        <p:nvSpPr>
          <p:cNvPr id="7" name="文本框 6">
            <a:extLst>
              <a:ext uri="{FF2B5EF4-FFF2-40B4-BE49-F238E27FC236}">
                <a16:creationId xmlns:a16="http://schemas.microsoft.com/office/drawing/2014/main" id="{F26BC882-E012-421F-8DB4-60D8ED8202F8}"/>
              </a:ext>
            </a:extLst>
          </p:cNvPr>
          <p:cNvSpPr txBox="1"/>
          <p:nvPr/>
        </p:nvSpPr>
        <p:spPr>
          <a:xfrm>
            <a:off x="1502797" y="5305453"/>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速度控制能力降低</a:t>
            </a:r>
            <a:r>
              <a:rPr lang="zh-CN" altLang="en-US" dirty="0">
                <a:latin typeface="微软雅黑" panose="020B0503020204020204" pitchFamily="34" charset="-122"/>
                <a:ea typeface="微软雅黑" panose="020B0503020204020204" pitchFamily="34" charset="-122"/>
              </a:rPr>
              <a:t>；大音量音乐效果更加显著；小音量的母语歌音乐影响较小</a:t>
            </a:r>
          </a:p>
        </p:txBody>
      </p:sp>
      <p:graphicFrame>
        <p:nvGraphicFramePr>
          <p:cNvPr id="10" name="图表 9">
            <a:extLst>
              <a:ext uri="{FF2B5EF4-FFF2-40B4-BE49-F238E27FC236}">
                <a16:creationId xmlns:a16="http://schemas.microsoft.com/office/drawing/2014/main" id="{875EBBDC-8AF3-46F2-98EF-2E47A918B1B9}"/>
              </a:ext>
            </a:extLst>
          </p:cNvPr>
          <p:cNvGraphicFramePr>
            <a:graphicFrameLocks/>
          </p:cNvGraphicFramePr>
          <p:nvPr/>
        </p:nvGraphicFramePr>
        <p:xfrm>
          <a:off x="2881184" y="1367881"/>
          <a:ext cx="6938065" cy="3864077"/>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824F1DF9-C9F0-42B4-A5AE-83A573F02AA3}"/>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8" name="标题 3">
            <a:extLst>
              <a:ext uri="{FF2B5EF4-FFF2-40B4-BE49-F238E27FC236}">
                <a16:creationId xmlns:a16="http://schemas.microsoft.com/office/drawing/2014/main" id="{87E139F0-5990-4426-AF54-6034CCF8365D}"/>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4" name="灯片编号占位符 3">
            <a:extLst>
              <a:ext uri="{FF2B5EF4-FFF2-40B4-BE49-F238E27FC236}">
                <a16:creationId xmlns:a16="http://schemas.microsoft.com/office/drawing/2014/main" id="{EF848E31-655D-4C15-8CD3-BF5C6F1501E8}"/>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33</a:t>
            </a:fld>
            <a:endParaRPr kumimoji="1" lang="zh-CN" altLang="en-US" dirty="0"/>
          </a:p>
        </p:txBody>
      </p:sp>
    </p:spTree>
    <p:extLst>
      <p:ext uri="{BB962C8B-B14F-4D97-AF65-F5344CB8AC3E}">
        <p14:creationId xmlns:p14="http://schemas.microsoft.com/office/powerpoint/2010/main" val="2766997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5691553" y="637710"/>
            <a:ext cx="5257800" cy="587375"/>
          </a:xfrm>
        </p:spPr>
        <p:txBody>
          <a:bodyPr/>
          <a:lstStyle/>
          <a:p>
            <a:r>
              <a:rPr lang="zh-CN" altLang="en-US" dirty="0"/>
              <a:t>音乐对偏移（偏离车道中线）</a:t>
            </a:r>
          </a:p>
        </p:txBody>
      </p:sp>
      <p:sp>
        <p:nvSpPr>
          <p:cNvPr id="6" name="文本框 5">
            <a:extLst>
              <a:ext uri="{FF2B5EF4-FFF2-40B4-BE49-F238E27FC236}">
                <a16:creationId xmlns:a16="http://schemas.microsoft.com/office/drawing/2014/main" id="{DA28BE5D-D92C-42B2-A7ED-36A17EC3C9D2}"/>
              </a:ext>
            </a:extLst>
          </p:cNvPr>
          <p:cNvSpPr txBox="1"/>
          <p:nvPr/>
        </p:nvSpPr>
        <p:spPr>
          <a:xfrm>
            <a:off x="1440511" y="5415170"/>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a:t>
            </a:r>
            <a:r>
              <a:rPr lang="zh-CN" altLang="en-US" b="1" dirty="0">
                <a:latin typeface="微软雅黑" panose="020B0503020204020204" pitchFamily="34" charset="-122"/>
                <a:ea typeface="微软雅黑" panose="020B0503020204020204" pitchFamily="34" charset="-122"/>
              </a:rPr>
              <a:t>增强了横向控制</a:t>
            </a:r>
            <a:r>
              <a:rPr lang="zh-CN" altLang="en-US" dirty="0">
                <a:latin typeface="微软雅黑" panose="020B0503020204020204" pitchFamily="34" charset="-122"/>
                <a:ea typeface="微软雅黑" panose="020B0503020204020204" pitchFamily="34" charset="-122"/>
              </a:rPr>
              <a:t>能力；声音越大影响越大；低音量纯音乐</a:t>
            </a:r>
            <a:r>
              <a:rPr lang="zh-CN" altLang="en-US" b="1" dirty="0">
                <a:latin typeface="微软雅黑" panose="020B0503020204020204" pitchFamily="34" charset="-122"/>
                <a:ea typeface="微软雅黑" panose="020B0503020204020204" pitchFamily="34" charset="-122"/>
              </a:rPr>
              <a:t>例外</a:t>
            </a:r>
          </a:p>
        </p:txBody>
      </p:sp>
      <p:graphicFrame>
        <p:nvGraphicFramePr>
          <p:cNvPr id="8" name="图表 7">
            <a:extLst>
              <a:ext uri="{FF2B5EF4-FFF2-40B4-BE49-F238E27FC236}">
                <a16:creationId xmlns:a16="http://schemas.microsoft.com/office/drawing/2014/main" id="{86927FA0-B960-410A-9B08-C802F5F08102}"/>
              </a:ext>
            </a:extLst>
          </p:cNvPr>
          <p:cNvGraphicFramePr>
            <a:graphicFrameLocks/>
          </p:cNvGraphicFramePr>
          <p:nvPr/>
        </p:nvGraphicFramePr>
        <p:xfrm>
          <a:off x="2842041" y="1434903"/>
          <a:ext cx="6871700" cy="3917853"/>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6327C43D-0C3A-4C0E-8892-724F7A8BFEEC}"/>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7" name="标题 3">
            <a:extLst>
              <a:ext uri="{FF2B5EF4-FFF2-40B4-BE49-F238E27FC236}">
                <a16:creationId xmlns:a16="http://schemas.microsoft.com/office/drawing/2014/main" id="{517B25E9-93DD-44FE-ACAA-6FB23482A960}"/>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3" name="灯片编号占位符 2">
            <a:extLst>
              <a:ext uri="{FF2B5EF4-FFF2-40B4-BE49-F238E27FC236}">
                <a16:creationId xmlns:a16="http://schemas.microsoft.com/office/drawing/2014/main" id="{4933D582-0759-4FF0-A80E-1F59125B5D26}"/>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34</a:t>
            </a:fld>
            <a:endParaRPr kumimoji="1" lang="zh-CN" altLang="en-US" dirty="0"/>
          </a:p>
        </p:txBody>
      </p:sp>
    </p:spTree>
    <p:extLst>
      <p:ext uri="{BB962C8B-B14F-4D97-AF65-F5344CB8AC3E}">
        <p14:creationId xmlns:p14="http://schemas.microsoft.com/office/powerpoint/2010/main" val="416342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EBB76-5DAF-44DF-A35F-A601A14B86C5}"/>
              </a:ext>
            </a:extLst>
          </p:cNvPr>
          <p:cNvSpPr>
            <a:spLocks noGrp="1"/>
          </p:cNvSpPr>
          <p:nvPr>
            <p:ph type="title"/>
          </p:nvPr>
        </p:nvSpPr>
        <p:spPr>
          <a:xfrm>
            <a:off x="5149949" y="662372"/>
            <a:ext cx="6039561" cy="587375"/>
          </a:xfrm>
        </p:spPr>
        <p:txBody>
          <a:bodyPr/>
          <a:lstStyle/>
          <a:p>
            <a:r>
              <a:rPr lang="zh-CN" altLang="en-US" dirty="0"/>
              <a:t>音乐对刹车频率（衡量谨慎程度）</a:t>
            </a:r>
          </a:p>
        </p:txBody>
      </p:sp>
      <p:sp>
        <p:nvSpPr>
          <p:cNvPr id="7" name="文本框 6">
            <a:extLst>
              <a:ext uri="{FF2B5EF4-FFF2-40B4-BE49-F238E27FC236}">
                <a16:creationId xmlns:a16="http://schemas.microsoft.com/office/drawing/2014/main" id="{CFDAF82E-87F5-4305-B4BC-EB5DE0B22CBF}"/>
              </a:ext>
            </a:extLst>
          </p:cNvPr>
          <p:cNvSpPr txBox="1"/>
          <p:nvPr/>
        </p:nvSpPr>
        <p:spPr>
          <a:xfrm>
            <a:off x="1502797" y="5379122"/>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a:t>
            </a:r>
            <a:r>
              <a:rPr lang="zh-CN" altLang="en-US" b="1" dirty="0">
                <a:latin typeface="微软雅黑" panose="020B0503020204020204" pitchFamily="34" charset="-122"/>
                <a:ea typeface="微软雅黑" panose="020B0503020204020204" pitchFamily="34" charset="-122"/>
              </a:rPr>
              <a:t>增加了刹车频率</a:t>
            </a:r>
            <a:r>
              <a:rPr lang="zh-CN" altLang="en-US" dirty="0">
                <a:latin typeface="微软雅黑" panose="020B0503020204020204" pitchFamily="34" charset="-122"/>
                <a:ea typeface="微软雅黑" panose="020B0503020204020204" pitchFamily="34" charset="-122"/>
              </a:rPr>
              <a:t>；陌生语言歌曲影响较小；大音量纯音乐增量最大</a:t>
            </a:r>
          </a:p>
        </p:txBody>
      </p:sp>
      <p:graphicFrame>
        <p:nvGraphicFramePr>
          <p:cNvPr id="6" name="图表 5">
            <a:extLst>
              <a:ext uri="{FF2B5EF4-FFF2-40B4-BE49-F238E27FC236}">
                <a16:creationId xmlns:a16="http://schemas.microsoft.com/office/drawing/2014/main" id="{73DE521B-1C1F-4BEB-93F2-6034FABB5CDD}"/>
              </a:ext>
            </a:extLst>
          </p:cNvPr>
          <p:cNvGraphicFramePr>
            <a:graphicFrameLocks/>
          </p:cNvGraphicFramePr>
          <p:nvPr/>
        </p:nvGraphicFramePr>
        <p:xfrm>
          <a:off x="2881184" y="1333681"/>
          <a:ext cx="6796624" cy="395794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1347D4EF-C4F9-464C-B154-16FE29C52650}"/>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9" name="标题 3">
            <a:extLst>
              <a:ext uri="{FF2B5EF4-FFF2-40B4-BE49-F238E27FC236}">
                <a16:creationId xmlns:a16="http://schemas.microsoft.com/office/drawing/2014/main" id="{F53C5164-8FE7-4B2C-B517-6752684717AF}"/>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4" name="灯片编号占位符 3">
            <a:extLst>
              <a:ext uri="{FF2B5EF4-FFF2-40B4-BE49-F238E27FC236}">
                <a16:creationId xmlns:a16="http://schemas.microsoft.com/office/drawing/2014/main" id="{E967D9C2-3043-47EB-9954-0A94CA5E7202}"/>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35</a:t>
            </a:fld>
            <a:endParaRPr kumimoji="1" lang="zh-CN" altLang="en-US" dirty="0"/>
          </a:p>
        </p:txBody>
      </p:sp>
    </p:spTree>
    <p:extLst>
      <p:ext uri="{BB962C8B-B14F-4D97-AF65-F5344CB8AC3E}">
        <p14:creationId xmlns:p14="http://schemas.microsoft.com/office/powerpoint/2010/main" val="1134084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5867400" y="669335"/>
            <a:ext cx="5054600" cy="587375"/>
          </a:xfrm>
        </p:spPr>
        <p:txBody>
          <a:bodyPr>
            <a:normAutofit fontScale="90000"/>
          </a:bodyPr>
          <a:lstStyle/>
          <a:p>
            <a:r>
              <a:rPr lang="zh-CN" altLang="en-US" dirty="0"/>
              <a:t>音乐对闯红灯车辆的反应时间</a:t>
            </a:r>
          </a:p>
        </p:txBody>
      </p:sp>
      <p:sp>
        <p:nvSpPr>
          <p:cNvPr id="6" name="文本框 5">
            <a:extLst>
              <a:ext uri="{FF2B5EF4-FFF2-40B4-BE49-F238E27FC236}">
                <a16:creationId xmlns:a16="http://schemas.microsoft.com/office/drawing/2014/main" id="{757B29EA-F471-4F52-B2F8-C2FCCACDEBDA}"/>
              </a:ext>
            </a:extLst>
          </p:cNvPr>
          <p:cNvSpPr txBox="1"/>
          <p:nvPr/>
        </p:nvSpPr>
        <p:spPr>
          <a:xfrm>
            <a:off x="1502797" y="5231958"/>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总体上，听音乐普遍增加了</a:t>
            </a:r>
            <a:r>
              <a:rPr lang="zh-CN" altLang="en-US" b="1" dirty="0">
                <a:latin typeface="微软雅黑" panose="020B0503020204020204" pitchFamily="34" charset="-122"/>
                <a:ea typeface="微软雅黑" panose="020B0503020204020204" pitchFamily="34" charset="-122"/>
              </a:rPr>
              <a:t>反应时间</a:t>
            </a:r>
            <a:r>
              <a:rPr lang="zh-CN" altLang="en-US" dirty="0">
                <a:latin typeface="微软雅黑" panose="020B0503020204020204" pitchFamily="34" charset="-122"/>
                <a:ea typeface="微软雅黑" panose="020B0503020204020204" pitchFamily="34" charset="-122"/>
              </a:rPr>
              <a:t>（即降低反应能力），语言、音量影响无规律</a:t>
            </a:r>
          </a:p>
        </p:txBody>
      </p:sp>
      <p:graphicFrame>
        <p:nvGraphicFramePr>
          <p:cNvPr id="8" name="图表 7">
            <a:extLst>
              <a:ext uri="{FF2B5EF4-FFF2-40B4-BE49-F238E27FC236}">
                <a16:creationId xmlns:a16="http://schemas.microsoft.com/office/drawing/2014/main" id="{C51EABAE-50B9-4D27-813F-6F2BAFF56821}"/>
              </a:ext>
            </a:extLst>
          </p:cNvPr>
          <p:cNvGraphicFramePr>
            <a:graphicFrameLocks/>
          </p:cNvGraphicFramePr>
          <p:nvPr/>
        </p:nvGraphicFramePr>
        <p:xfrm>
          <a:off x="2902560" y="1329397"/>
          <a:ext cx="6583832" cy="3902561"/>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51878673-34F2-45D5-AADF-B0B16145FBEC}"/>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sp>
        <p:nvSpPr>
          <p:cNvPr id="7" name="标题 3">
            <a:extLst>
              <a:ext uri="{FF2B5EF4-FFF2-40B4-BE49-F238E27FC236}">
                <a16:creationId xmlns:a16="http://schemas.microsoft.com/office/drawing/2014/main" id="{F231FFCC-3457-466F-9B87-B992B9C7F522}"/>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3" name="灯片编号占位符 2">
            <a:extLst>
              <a:ext uri="{FF2B5EF4-FFF2-40B4-BE49-F238E27FC236}">
                <a16:creationId xmlns:a16="http://schemas.microsoft.com/office/drawing/2014/main" id="{9384E124-5173-48D9-9270-F4C81F775725}"/>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36</a:t>
            </a:fld>
            <a:endParaRPr kumimoji="1" lang="zh-CN" altLang="en-US" dirty="0"/>
          </a:p>
        </p:txBody>
      </p:sp>
    </p:spTree>
    <p:extLst>
      <p:ext uri="{BB962C8B-B14F-4D97-AF65-F5344CB8AC3E}">
        <p14:creationId xmlns:p14="http://schemas.microsoft.com/office/powerpoint/2010/main" val="38023060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0AE12-A143-46C0-AC93-E083E4C9F9A2}"/>
              </a:ext>
            </a:extLst>
          </p:cNvPr>
          <p:cNvSpPr>
            <a:spLocks noGrp="1"/>
          </p:cNvSpPr>
          <p:nvPr>
            <p:ph type="title"/>
          </p:nvPr>
        </p:nvSpPr>
        <p:spPr>
          <a:xfrm>
            <a:off x="4969259" y="635112"/>
            <a:ext cx="6322255" cy="587375"/>
          </a:xfrm>
        </p:spPr>
        <p:txBody>
          <a:bodyPr/>
          <a:lstStyle/>
          <a:p>
            <a:r>
              <a:rPr lang="zh-CN" altLang="en-US" dirty="0"/>
              <a:t>音乐对突然横穿马路行人的反应时间</a:t>
            </a:r>
          </a:p>
        </p:txBody>
      </p:sp>
      <p:sp>
        <p:nvSpPr>
          <p:cNvPr id="6" name="文本框 5">
            <a:extLst>
              <a:ext uri="{FF2B5EF4-FFF2-40B4-BE49-F238E27FC236}">
                <a16:creationId xmlns:a16="http://schemas.microsoft.com/office/drawing/2014/main" id="{8AD30FB4-F0BB-4F5D-BDE8-8F58F855CBA4}"/>
              </a:ext>
            </a:extLst>
          </p:cNvPr>
          <p:cNvSpPr txBox="1"/>
          <p:nvPr/>
        </p:nvSpPr>
        <p:spPr>
          <a:xfrm>
            <a:off x="1502797" y="5421885"/>
            <a:ext cx="9310977" cy="369332"/>
          </a:xfrm>
          <a:prstGeom prst="rect">
            <a:avLst/>
          </a:prstGeom>
          <a:noFill/>
        </p:spPr>
        <p:txBody>
          <a:bodyPr wrap="square" rtlCol="0">
            <a:spAutoFit/>
          </a:bodyPr>
          <a:lstStyle/>
          <a:p>
            <a:pPr marL="285750" indent="-285750" algn="ct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音乐使得</a:t>
            </a:r>
            <a:r>
              <a:rPr lang="zh-CN" altLang="en-US" b="1" dirty="0">
                <a:latin typeface="微软雅黑" panose="020B0503020204020204" pitchFamily="34" charset="-122"/>
                <a:ea typeface="微软雅黑" panose="020B0503020204020204" pitchFamily="34" charset="-122"/>
              </a:rPr>
              <a:t>对行人反应速度变快</a:t>
            </a:r>
            <a:r>
              <a:rPr lang="zh-CN" altLang="en-US" dirty="0">
                <a:latin typeface="微软雅黑" panose="020B0503020204020204" pitchFamily="34" charset="-122"/>
                <a:ea typeface="微软雅黑" panose="020B0503020204020204" pitchFamily="34" charset="-122"/>
              </a:rPr>
              <a:t>；音量</a:t>
            </a:r>
            <a:r>
              <a:rPr lang="zh-CN" altLang="en-US" b="1" dirty="0">
                <a:latin typeface="微软雅黑" panose="020B0503020204020204" pitchFamily="34" charset="-122"/>
                <a:ea typeface="微软雅黑" panose="020B0503020204020204" pitchFamily="34" charset="-122"/>
              </a:rPr>
              <a:t>越大影响越显著</a:t>
            </a:r>
            <a:r>
              <a:rPr lang="zh-CN" altLang="en-US" dirty="0">
                <a:latin typeface="微软雅黑" panose="020B0503020204020204" pitchFamily="34" charset="-122"/>
                <a:ea typeface="微软雅黑" panose="020B0503020204020204" pitchFamily="34" charset="-122"/>
              </a:rPr>
              <a:t>；纯音乐影响小</a:t>
            </a:r>
          </a:p>
        </p:txBody>
      </p:sp>
      <p:sp>
        <p:nvSpPr>
          <p:cNvPr id="7" name="文本框 6">
            <a:extLst>
              <a:ext uri="{FF2B5EF4-FFF2-40B4-BE49-F238E27FC236}">
                <a16:creationId xmlns:a16="http://schemas.microsoft.com/office/drawing/2014/main" id="{F55335BE-2CD8-4C83-9E9A-F95CB0ADCFCF}"/>
              </a:ext>
            </a:extLst>
          </p:cNvPr>
          <p:cNvSpPr txBox="1"/>
          <p:nvPr/>
        </p:nvSpPr>
        <p:spPr>
          <a:xfrm>
            <a:off x="1142349" y="2553927"/>
            <a:ext cx="17388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个实验组数据除以对照组数据进行</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归一化处理</a:t>
            </a:r>
          </a:p>
        </p:txBody>
      </p:sp>
      <p:graphicFrame>
        <p:nvGraphicFramePr>
          <p:cNvPr id="10" name="图表 9">
            <a:extLst>
              <a:ext uri="{FF2B5EF4-FFF2-40B4-BE49-F238E27FC236}">
                <a16:creationId xmlns:a16="http://schemas.microsoft.com/office/drawing/2014/main" id="{F4D7B867-7F31-4649-820F-389BAD5B405E}"/>
              </a:ext>
            </a:extLst>
          </p:cNvPr>
          <p:cNvGraphicFramePr>
            <a:graphicFrameLocks/>
          </p:cNvGraphicFramePr>
          <p:nvPr/>
        </p:nvGraphicFramePr>
        <p:xfrm>
          <a:off x="2879129" y="1423918"/>
          <a:ext cx="6693936" cy="3861658"/>
        </p:xfrm>
        <a:graphic>
          <a:graphicData uri="http://schemas.openxmlformats.org/drawingml/2006/chart">
            <c:chart xmlns:c="http://schemas.openxmlformats.org/drawingml/2006/chart" xmlns:r="http://schemas.openxmlformats.org/officeDocument/2006/relationships" r:id="rId3"/>
          </a:graphicData>
        </a:graphic>
      </p:graphicFrame>
      <p:sp>
        <p:nvSpPr>
          <p:cNvPr id="8" name="标题 3">
            <a:extLst>
              <a:ext uri="{FF2B5EF4-FFF2-40B4-BE49-F238E27FC236}">
                <a16:creationId xmlns:a16="http://schemas.microsoft.com/office/drawing/2014/main" id="{76B3A458-E138-43FE-B676-4A0F760BFCB9}"/>
              </a:ext>
            </a:extLst>
          </p:cNvPr>
          <p:cNvSpPr txBox="1">
            <a:spLocks/>
          </p:cNvSpPr>
          <p:nvPr/>
        </p:nvSpPr>
        <p:spPr>
          <a:xfrm>
            <a:off x="1411200" y="651600"/>
            <a:ext cx="5613714" cy="55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404040"/>
                </a:solidFill>
                <a:latin typeface="+mj-lt"/>
                <a:ea typeface="+mj-ea"/>
                <a:cs typeface="+mj-cs"/>
              </a:defRPr>
            </a:lvl1pPr>
          </a:lstStyle>
          <a:p>
            <a:r>
              <a:rPr kumimoji="1" lang="zh-CN" altLang="en-US" dirty="0">
                <a:solidFill>
                  <a:srgbClr val="772197"/>
                </a:solidFill>
                <a:latin typeface="Microsoft YaHei" panose="020B0503020204020204" pitchFamily="34" charset="-122"/>
                <a:ea typeface="Microsoft YaHei" panose="020B0503020204020204" pitchFamily="34" charset="-122"/>
                <a:cs typeface="+mn-cs"/>
              </a:rPr>
              <a:t>附录</a:t>
            </a:r>
          </a:p>
        </p:txBody>
      </p:sp>
      <p:sp>
        <p:nvSpPr>
          <p:cNvPr id="3" name="灯片编号占位符 2">
            <a:extLst>
              <a:ext uri="{FF2B5EF4-FFF2-40B4-BE49-F238E27FC236}">
                <a16:creationId xmlns:a16="http://schemas.microsoft.com/office/drawing/2014/main" id="{80FE2461-B07C-4D47-984D-C72552D3B20B}"/>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37</a:t>
            </a:fld>
            <a:endParaRPr kumimoji="1" lang="zh-CN" altLang="en-US" dirty="0"/>
          </a:p>
        </p:txBody>
      </p:sp>
    </p:spTree>
    <p:extLst>
      <p:ext uri="{BB962C8B-B14F-4D97-AF65-F5344CB8AC3E}">
        <p14:creationId xmlns:p14="http://schemas.microsoft.com/office/powerpoint/2010/main" val="3935673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21D626-BAC5-4D5C-BDD9-0978ACF7727B}"/>
              </a:ext>
            </a:extLst>
          </p:cNvPr>
          <p:cNvSpPr>
            <a:spLocks noGrp="1"/>
          </p:cNvSpPr>
          <p:nvPr>
            <p:ph type="title"/>
          </p:nvPr>
        </p:nvSpPr>
        <p:spPr/>
        <p:txBody>
          <a:bodyPr/>
          <a:lstStyle/>
          <a:p>
            <a:r>
              <a:rPr lang="en-US" altLang="zh-CN" dirty="0"/>
              <a:t>1</a:t>
            </a:r>
            <a:r>
              <a:rPr lang="zh-CN" altLang="en-US" dirty="0"/>
              <a:t>、选题背景</a:t>
            </a:r>
            <a:r>
              <a:rPr lang="en-US" altLang="zh-CN" dirty="0"/>
              <a:t>——</a:t>
            </a:r>
            <a:r>
              <a:rPr lang="zh-CN" altLang="en-US" dirty="0"/>
              <a:t>驾驶与音乐</a:t>
            </a:r>
          </a:p>
        </p:txBody>
      </p:sp>
      <p:graphicFrame>
        <p:nvGraphicFramePr>
          <p:cNvPr id="15" name="内容占位符 14">
            <a:extLst>
              <a:ext uri="{FF2B5EF4-FFF2-40B4-BE49-F238E27FC236}">
                <a16:creationId xmlns:a16="http://schemas.microsoft.com/office/drawing/2014/main" id="{19637D07-5CD7-4184-8243-90ACFCA0229A}"/>
              </a:ext>
            </a:extLst>
          </p:cNvPr>
          <p:cNvGraphicFramePr>
            <a:graphicFrameLocks noGrp="1"/>
          </p:cNvGraphicFramePr>
          <p:nvPr>
            <p:ph sz="half" idx="1"/>
            <p:extLst>
              <p:ext uri="{D42A27DB-BD31-4B8C-83A1-F6EECF244321}">
                <p14:modId xmlns:p14="http://schemas.microsoft.com/office/powerpoint/2010/main" val="3327394301"/>
              </p:ext>
            </p:extLst>
          </p:nvPr>
        </p:nvGraphicFramePr>
        <p:xfrm>
          <a:off x="341194" y="3751876"/>
          <a:ext cx="6683721" cy="2651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内容占位符 11">
            <a:extLst>
              <a:ext uri="{FF2B5EF4-FFF2-40B4-BE49-F238E27FC236}">
                <a16:creationId xmlns:a16="http://schemas.microsoft.com/office/drawing/2014/main" id="{21426834-CAB5-4119-AA58-183977E72013}"/>
              </a:ext>
            </a:extLst>
          </p:cNvPr>
          <p:cNvSpPr>
            <a:spLocks noGrp="1"/>
          </p:cNvSpPr>
          <p:nvPr>
            <p:ph sz="half" idx="2"/>
          </p:nvPr>
        </p:nvSpPr>
        <p:spPr>
          <a:xfrm>
            <a:off x="7126658" y="736005"/>
            <a:ext cx="4513477" cy="3871163"/>
          </a:xfr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a:normAutofit/>
          </a:bodyPr>
          <a:lstStyle/>
          <a:p>
            <a:pPr>
              <a:buFont typeface="Wingdings" panose="05000000000000000000" pitchFamily="2" charset="2"/>
              <a:buChar char="Ø"/>
            </a:pPr>
            <a:endParaRPr lang="en-US" altLang="zh-CN" sz="2400" b="1" dirty="0">
              <a:latin typeface="+mj-lt"/>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听音乐</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是较为</a:t>
            </a:r>
            <a:r>
              <a:rPr lang="zh-CN" altLang="en-US" b="1" dirty="0">
                <a:solidFill>
                  <a:srgbClr val="FFC000"/>
                </a:solidFill>
                <a:latin typeface="微软雅黑" panose="020B0503020204020204" pitchFamily="34" charset="-122"/>
                <a:ea typeface="微软雅黑" panose="020B0503020204020204" pitchFamily="34" charset="-122"/>
              </a:rPr>
              <a:t>普遍</a:t>
            </a:r>
            <a:r>
              <a:rPr lang="zh-CN" altLang="en-US" dirty="0">
                <a:latin typeface="微软雅黑" panose="020B0503020204020204" pitchFamily="34" charset="-122"/>
                <a:ea typeface="微软雅黑" panose="020B0503020204020204" pitchFamily="34" charset="-122"/>
              </a:rPr>
              <a:t>的解闷</a:t>
            </a:r>
            <a:r>
              <a:rPr lang="zh-CN" altLang="zh-CN" dirty="0">
                <a:latin typeface="微软雅黑" panose="020B0503020204020204" pitchFamily="34" charset="-122"/>
                <a:ea typeface="微软雅黑" panose="020B0503020204020204" pitchFamily="34" charset="-122"/>
              </a:rPr>
              <a:t>方式</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endParaRPr lang="en-US" altLang="zh-CN" dirty="0">
              <a:latin typeface="+mj-lt"/>
            </a:endParaRPr>
          </a:p>
          <a:p>
            <a:pPr lvl="1">
              <a:buFont typeface="Wingdings" panose="05000000000000000000" pitchFamily="2" charset="2"/>
              <a:buChar char="Ø"/>
            </a:pPr>
            <a:r>
              <a:rPr lang="zh-CN" altLang="en-US" dirty="0">
                <a:solidFill>
                  <a:srgbClr val="FFFFFF"/>
                </a:solidFill>
                <a:latin typeface="+mj-lt"/>
                <a:ea typeface="微软雅黑" panose="020B0503020204020204" pitchFamily="34" charset="-122"/>
              </a:rPr>
              <a:t>也是导致不安全驾驶行为发生的</a:t>
            </a:r>
            <a:r>
              <a:rPr lang="zh-CN" altLang="en-US" b="1" dirty="0">
                <a:solidFill>
                  <a:srgbClr val="FFC000"/>
                </a:solidFill>
                <a:latin typeface="+mj-lt"/>
                <a:ea typeface="微软雅黑" panose="020B0503020204020204" pitchFamily="34" charset="-122"/>
              </a:rPr>
              <a:t>重要因素</a:t>
            </a:r>
            <a:endParaRPr lang="en-US" altLang="zh-CN" b="1" dirty="0">
              <a:solidFill>
                <a:srgbClr val="FFC000"/>
              </a:solidFill>
              <a:latin typeface="+mj-lt"/>
              <a:ea typeface="微软雅黑" panose="020B0503020204020204" pitchFamily="34" charset="-122"/>
            </a:endParaRPr>
          </a:p>
          <a:p>
            <a:pPr lvl="1">
              <a:buFont typeface="Wingdings" panose="05000000000000000000" pitchFamily="2" charset="2"/>
              <a:buChar char="Ø"/>
            </a:pPr>
            <a:endParaRPr lang="en-US" altLang="zh-CN" b="1" dirty="0">
              <a:solidFill>
                <a:srgbClr val="FFC000"/>
              </a:solidFill>
              <a:latin typeface="+mj-lt"/>
              <a:ea typeface="微软雅黑" panose="020B0503020204020204" pitchFamily="34" charset="-122"/>
            </a:endParaRPr>
          </a:p>
          <a:p>
            <a:pPr lvl="1">
              <a:buFont typeface="Wingdings" panose="05000000000000000000" pitchFamily="2" charset="2"/>
              <a:buChar char="Ø"/>
            </a:pPr>
            <a:r>
              <a:rPr lang="zh-CN" altLang="en-US" b="1" dirty="0">
                <a:solidFill>
                  <a:schemeClr val="bg1"/>
                </a:solidFill>
                <a:latin typeface="+mj-lt"/>
                <a:ea typeface="微软雅黑" panose="020B0503020204020204" pitchFamily="34" charset="-122"/>
              </a:rPr>
              <a:t>容</a:t>
            </a:r>
            <a:r>
              <a:rPr lang="zh-CN" altLang="en-US" b="1" dirty="0">
                <a:solidFill>
                  <a:srgbClr val="FFC000"/>
                </a:solidFill>
                <a:latin typeface="+mj-lt"/>
                <a:ea typeface="微软雅黑" panose="020B0503020204020204" pitchFamily="34" charset="-122"/>
              </a:rPr>
              <a:t>易被忽视</a:t>
            </a:r>
            <a:endParaRPr lang="en-US" altLang="zh-CN" b="1" dirty="0">
              <a:solidFill>
                <a:srgbClr val="FFC000"/>
              </a:solidFill>
              <a:latin typeface="+mj-lt"/>
              <a:ea typeface="微软雅黑" panose="020B0503020204020204" pitchFamily="34" charset="-122"/>
            </a:endParaRPr>
          </a:p>
          <a:p>
            <a:pPr>
              <a:buFont typeface="Wingdings" panose="05000000000000000000" pitchFamily="2" charset="2"/>
              <a:buChar char="Ø"/>
            </a:pPr>
            <a:endParaRPr lang="en-US" altLang="zh-CN" sz="2400" b="1" dirty="0">
              <a:latin typeface="+mj-lt"/>
            </a:endParaRPr>
          </a:p>
        </p:txBody>
      </p:sp>
      <p:pic>
        <p:nvPicPr>
          <p:cNvPr id="1032" name="Picture 8">
            <a:extLst>
              <a:ext uri="{FF2B5EF4-FFF2-40B4-BE49-F238E27FC236}">
                <a16:creationId xmlns:a16="http://schemas.microsoft.com/office/drawing/2014/main" id="{9513A070-0A45-45F5-AA73-6D53C6127A49}"/>
              </a:ext>
            </a:extLst>
          </p:cNvPr>
          <p:cNvPicPr>
            <a:picLocks noGrp="1" noChangeAspect="1" noChangeArrowheads="1"/>
          </p:cNvPicPr>
          <p:nvPr>
            <p:ph type="pic" sz="quarter" idx="13"/>
          </p:nvPr>
        </p:nvPicPr>
        <p:blipFill rotWithShape="1">
          <a:blip r:embed="rId8">
            <a:extLst>
              <a:ext uri="{28A0092B-C50C-407E-A947-70E740481C1C}">
                <a14:useLocalDpi xmlns:a14="http://schemas.microsoft.com/office/drawing/2010/main" val="0"/>
              </a:ext>
            </a:extLst>
          </a:blip>
          <a:srcRect t="4862" b="1483"/>
          <a:stretch/>
        </p:blipFill>
        <p:spPr bwMode="auto">
          <a:xfrm>
            <a:off x="1411200" y="1396412"/>
            <a:ext cx="4513477" cy="23484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箭头: 右 1">
            <a:extLst>
              <a:ext uri="{FF2B5EF4-FFF2-40B4-BE49-F238E27FC236}">
                <a16:creationId xmlns:a16="http://schemas.microsoft.com/office/drawing/2014/main" id="{13D255DE-6E62-4FF0-A3E5-3F0D36CA5096}"/>
              </a:ext>
            </a:extLst>
          </p:cNvPr>
          <p:cNvSpPr/>
          <p:nvPr/>
        </p:nvSpPr>
        <p:spPr>
          <a:xfrm>
            <a:off x="7126658" y="5153454"/>
            <a:ext cx="1366464" cy="75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下 2">
            <a:extLst>
              <a:ext uri="{FF2B5EF4-FFF2-40B4-BE49-F238E27FC236}">
                <a16:creationId xmlns:a16="http://schemas.microsoft.com/office/drawing/2014/main" id="{05EB8727-8998-48FA-894D-46AEC38E0E16}"/>
              </a:ext>
            </a:extLst>
          </p:cNvPr>
          <p:cNvSpPr/>
          <p:nvPr/>
        </p:nvSpPr>
        <p:spPr>
          <a:xfrm>
            <a:off x="10383130" y="3960054"/>
            <a:ext cx="1056249" cy="1294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A5EE63-C087-43AD-9B60-7CDC3326E52F}"/>
              </a:ext>
            </a:extLst>
          </p:cNvPr>
          <p:cNvSpPr txBox="1"/>
          <p:nvPr/>
        </p:nvSpPr>
        <p:spPr>
          <a:xfrm>
            <a:off x="8513231" y="5239429"/>
            <a:ext cx="2926148" cy="6463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3600" b="1" dirty="0">
                <a:latin typeface="微软雅黑" panose="020B0503020204020204" pitchFamily="34" charset="-122"/>
                <a:ea typeface="微软雅黑" panose="020B0503020204020204" pitchFamily="34" charset="-122"/>
              </a:rPr>
              <a:t>驾驶</a:t>
            </a: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音乐</a:t>
            </a:r>
          </a:p>
        </p:txBody>
      </p:sp>
      <p:sp>
        <p:nvSpPr>
          <p:cNvPr id="7" name="灯片编号占位符 6">
            <a:extLst>
              <a:ext uri="{FF2B5EF4-FFF2-40B4-BE49-F238E27FC236}">
                <a16:creationId xmlns:a16="http://schemas.microsoft.com/office/drawing/2014/main" id="{8A22982A-5A07-40CF-BF48-58F26621D76F}"/>
              </a:ext>
            </a:extLst>
          </p:cNvPr>
          <p:cNvSpPr>
            <a:spLocks noGrp="1"/>
          </p:cNvSpPr>
          <p:nvPr>
            <p:ph type="sldNum" sz="quarter" idx="12"/>
          </p:nvPr>
        </p:nvSpPr>
        <p:spPr/>
        <p:txBody>
          <a:bodyPr/>
          <a:lstStyle/>
          <a:p>
            <a:r>
              <a:rPr kumimoji="1" lang="en-US" altLang="zh-CN" dirty="0"/>
              <a:t>Page</a:t>
            </a:r>
            <a:r>
              <a:rPr kumimoji="1" lang="zh-CN" altLang="en-US" dirty="0"/>
              <a:t> </a:t>
            </a:r>
            <a:fld id="{562DC770-FF79-6F43-8302-D9B49950C096}" type="slidenum">
              <a:rPr kumimoji="1" lang="zh-CN" altLang="en-US" smtClean="0"/>
              <a:pPr/>
              <a:t>4</a:t>
            </a:fld>
            <a:endParaRPr kumimoji="1" lang="zh-CN" altLang="en-US" dirty="0"/>
          </a:p>
        </p:txBody>
      </p:sp>
    </p:spTree>
    <p:custDataLst>
      <p:tags r:id="rId1"/>
    </p:custDataLst>
    <p:extLst>
      <p:ext uri="{BB962C8B-B14F-4D97-AF65-F5344CB8AC3E}">
        <p14:creationId xmlns:p14="http://schemas.microsoft.com/office/powerpoint/2010/main" val="3123908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fade">
                                      <p:cBhvr>
                                        <p:cTn id="11" dur="250"/>
                                        <p:tgtEl>
                                          <p:spTgt spid="1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3" end="3"/>
                                            </p:txEl>
                                          </p:spTgt>
                                        </p:tgtEl>
                                        <p:attrNameLst>
                                          <p:attrName>style.visibility</p:attrName>
                                        </p:attrNameLst>
                                      </p:cBhvr>
                                      <p:to>
                                        <p:strVal val="visible"/>
                                      </p:to>
                                    </p:set>
                                    <p:animEffect transition="in" filter="fade">
                                      <p:cBhvr>
                                        <p:cTn id="14" dur="500"/>
                                        <p:tgtEl>
                                          <p:spTgt spid="12">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xEl>
                                              <p:pRg st="7" end="7"/>
                                            </p:txEl>
                                          </p:spTgt>
                                        </p:tgtEl>
                                        <p:attrNameLst>
                                          <p:attrName>style.visibility</p:attrName>
                                        </p:attrNameLst>
                                      </p:cBhvr>
                                      <p:to>
                                        <p:strVal val="visible"/>
                                      </p:to>
                                    </p:set>
                                    <p:animEffect transition="in" filter="fade">
                                      <p:cBhvr>
                                        <p:cTn id="20" dur="500"/>
                                        <p:tgtEl>
                                          <p:spTgt spid="12">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21D626-BAC5-4D5C-BDD9-0978ACF7727B}"/>
              </a:ext>
            </a:extLst>
          </p:cNvPr>
          <p:cNvSpPr>
            <a:spLocks noGrp="1"/>
          </p:cNvSpPr>
          <p:nvPr>
            <p:ph type="title"/>
          </p:nvPr>
        </p:nvSpPr>
        <p:spPr/>
        <p:txBody>
          <a:body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1</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、选题背景</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驾驶与音乐</a:t>
            </a:r>
          </a:p>
        </p:txBody>
      </p:sp>
      <p:graphicFrame>
        <p:nvGraphicFramePr>
          <p:cNvPr id="2" name="表格 1">
            <a:extLst>
              <a:ext uri="{FF2B5EF4-FFF2-40B4-BE49-F238E27FC236}">
                <a16:creationId xmlns:a16="http://schemas.microsoft.com/office/drawing/2014/main" id="{C5EE3257-520F-4174-9EB6-004299819A51}"/>
              </a:ext>
            </a:extLst>
          </p:cNvPr>
          <p:cNvGraphicFramePr>
            <a:graphicFrameLocks noGrp="1"/>
          </p:cNvGraphicFramePr>
          <p:nvPr>
            <p:extLst>
              <p:ext uri="{D42A27DB-BD31-4B8C-83A1-F6EECF244321}">
                <p14:modId xmlns:p14="http://schemas.microsoft.com/office/powerpoint/2010/main" val="1660101823"/>
              </p:ext>
            </p:extLst>
          </p:nvPr>
        </p:nvGraphicFramePr>
        <p:xfrm>
          <a:off x="1860453" y="1525403"/>
          <a:ext cx="8128000" cy="3017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7652607"/>
                    </a:ext>
                  </a:extLst>
                </a:gridCol>
                <a:gridCol w="4064000">
                  <a:extLst>
                    <a:ext uri="{9D8B030D-6E8A-4147-A177-3AD203B41FA5}">
                      <a16:colId xmlns:a16="http://schemas.microsoft.com/office/drawing/2014/main" val="933068946"/>
                    </a:ext>
                  </a:extLst>
                </a:gridCol>
              </a:tblGrid>
              <a:tr h="370840">
                <a:tc>
                  <a:txBody>
                    <a:bodyPr/>
                    <a:lstStyle/>
                    <a:p>
                      <a:pPr algn="ctr"/>
                      <a:r>
                        <a:rPr lang="en-US" altLang="zh-CN" sz="1800" b="0" dirty="0" err="1">
                          <a:latin typeface="微软雅黑" panose="020B0503020204020204" pitchFamily="34" charset="-122"/>
                          <a:ea typeface="微软雅黑" panose="020B0503020204020204" pitchFamily="34" charset="-122"/>
                        </a:rPr>
                        <a:t>Beh</a:t>
                      </a:r>
                      <a:r>
                        <a:rPr lang="zh-CN" altLang="zh-CN" sz="1800" b="0" dirty="0">
                          <a:latin typeface="微软雅黑" panose="020B0503020204020204" pitchFamily="34" charset="-122"/>
                          <a:ea typeface="微软雅黑" panose="020B0503020204020204" pitchFamily="34" charset="-122"/>
                        </a:rPr>
                        <a:t>和</a:t>
                      </a:r>
                      <a:r>
                        <a:rPr lang="en-US" altLang="zh-CN" sz="1800" b="0" dirty="0">
                          <a:latin typeface="微软雅黑" panose="020B0503020204020204" pitchFamily="34" charset="-122"/>
                          <a:ea typeface="微软雅黑" panose="020B0503020204020204" pitchFamily="34" charset="-122"/>
                        </a:rPr>
                        <a:t>Hirst</a:t>
                      </a:r>
                      <a:r>
                        <a:rPr lang="zh-CN" altLang="zh-CN"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1999</a:t>
                      </a:r>
                      <a:r>
                        <a:rPr lang="zh-CN" altLang="zh-CN" sz="1800"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0" dirty="0">
                          <a:latin typeface="微软雅黑" panose="020B0503020204020204" pitchFamily="34" charset="-122"/>
                          <a:ea typeface="微软雅黑" panose="020B0503020204020204" pitchFamily="34" charset="-122"/>
                        </a:rPr>
                        <a:t>音量较</a:t>
                      </a:r>
                      <a:r>
                        <a:rPr lang="zh-CN" altLang="zh-CN" sz="1800" b="1" dirty="0">
                          <a:latin typeface="微软雅黑" panose="020B0503020204020204" pitchFamily="34" charset="-122"/>
                          <a:ea typeface="微软雅黑" panose="020B0503020204020204" pitchFamily="34" charset="-122"/>
                        </a:rPr>
                        <a:t>低</a:t>
                      </a:r>
                      <a:r>
                        <a:rPr lang="zh-CN" altLang="zh-CN" sz="1800" b="0" dirty="0">
                          <a:latin typeface="微软雅黑" panose="020B0503020204020204" pitchFamily="34" charset="-122"/>
                          <a:ea typeface="微软雅黑" panose="020B0503020204020204" pitchFamily="34" charset="-122"/>
                        </a:rPr>
                        <a:t>时，音乐可以</a:t>
                      </a:r>
                      <a:r>
                        <a:rPr lang="zh-CN" altLang="zh-CN" sz="1800" b="1" dirty="0">
                          <a:latin typeface="微软雅黑" panose="020B0503020204020204" pitchFamily="34" charset="-122"/>
                          <a:ea typeface="微软雅黑" panose="020B0503020204020204" pitchFamily="34" charset="-122"/>
                        </a:rPr>
                        <a:t>拓宽</a:t>
                      </a:r>
                      <a:r>
                        <a:rPr lang="zh-CN" altLang="zh-CN" sz="1800" b="0" dirty="0">
                          <a:latin typeface="微软雅黑" panose="020B0503020204020204" pitchFamily="34" charset="-122"/>
                          <a:ea typeface="微软雅黑" panose="020B0503020204020204" pitchFamily="34" charset="-122"/>
                        </a:rPr>
                        <a:t>视觉注意广度；而音量较</a:t>
                      </a:r>
                      <a:r>
                        <a:rPr lang="zh-CN" altLang="zh-CN" sz="1800" b="1" dirty="0">
                          <a:latin typeface="微软雅黑" panose="020B0503020204020204" pitchFamily="34" charset="-122"/>
                          <a:ea typeface="微软雅黑" panose="020B0503020204020204" pitchFamily="34" charset="-122"/>
                        </a:rPr>
                        <a:t>大</a:t>
                      </a:r>
                      <a:r>
                        <a:rPr lang="zh-CN" altLang="zh-CN" sz="1800" b="0" dirty="0">
                          <a:latin typeface="微软雅黑" panose="020B0503020204020204" pitchFamily="34" charset="-122"/>
                          <a:ea typeface="微软雅黑" panose="020B0503020204020204" pitchFamily="34" charset="-122"/>
                        </a:rPr>
                        <a:t>时，音乐则会</a:t>
                      </a:r>
                      <a:r>
                        <a:rPr lang="zh-CN" altLang="zh-CN" sz="1800" b="1" dirty="0">
                          <a:latin typeface="微软雅黑" panose="020B0503020204020204" pitchFamily="34" charset="-122"/>
                          <a:ea typeface="微软雅黑" panose="020B0503020204020204" pitchFamily="34" charset="-122"/>
                        </a:rPr>
                        <a:t>缩窄注意广度</a:t>
                      </a:r>
                      <a:endParaRPr lang="en-US" altLang="zh-CN" sz="18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050712113"/>
                  </a:ext>
                </a:extLst>
              </a:tr>
              <a:tr h="370840">
                <a:tc>
                  <a:txBody>
                    <a:bodyPr/>
                    <a:lstStyle/>
                    <a:p>
                      <a:pPr algn="ctr"/>
                      <a:r>
                        <a:rPr lang="zh-CN" altLang="zh-CN" sz="1800" dirty="0">
                          <a:latin typeface="微软雅黑" panose="020B0503020204020204" pitchFamily="34" charset="-122"/>
                          <a:ea typeface="微软雅黑" panose="020B0503020204020204" pitchFamily="34" charset="-122"/>
                        </a:rPr>
                        <a:t>杨萌等人（</a:t>
                      </a:r>
                      <a:r>
                        <a:rPr lang="en-US" altLang="zh-CN" sz="1800" dirty="0">
                          <a:latin typeface="微软雅黑" panose="020B0503020204020204" pitchFamily="34" charset="-122"/>
                          <a:ea typeface="微软雅黑" panose="020B0503020204020204" pitchFamily="34" charset="-122"/>
                        </a:rPr>
                        <a:t>2011.5</a:t>
                      </a:r>
                      <a:r>
                        <a:rPr lang="zh-CN" altLang="zh-CN" sz="180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快节奏</a:t>
                      </a:r>
                      <a:r>
                        <a:rPr lang="zh-CN" altLang="en-US" b="0" dirty="0">
                          <a:latin typeface="微软雅黑" panose="020B0503020204020204" pitchFamily="34" charset="-122"/>
                          <a:ea typeface="微软雅黑" panose="020B0503020204020204" pitchFamily="34" charset="-122"/>
                        </a:rPr>
                        <a:t>音乐导致</a:t>
                      </a:r>
                      <a:r>
                        <a:rPr lang="zh-CN" altLang="en-US" b="1" dirty="0">
                          <a:latin typeface="微软雅黑" panose="020B0503020204020204" pitchFamily="34" charset="-122"/>
                          <a:ea typeface="微软雅黑" panose="020B0503020204020204" pitchFamily="34" charset="-122"/>
                        </a:rPr>
                        <a:t>更快</a:t>
                      </a:r>
                      <a:r>
                        <a:rPr lang="zh-CN" altLang="en-US" b="0" dirty="0">
                          <a:latin typeface="微软雅黑" panose="020B0503020204020204" pitchFamily="34" charset="-122"/>
                          <a:ea typeface="微软雅黑" panose="020B0503020204020204" pitchFamily="34" charset="-122"/>
                        </a:rPr>
                        <a:t>的驾驶速度和更短的平均眼跳距离、垂直搜索广度；</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熟悉语言导致驾驶速度</a:t>
                      </a:r>
                      <a:r>
                        <a:rPr lang="zh-CN" altLang="en-US" b="1" dirty="0">
                          <a:latin typeface="微软雅黑" panose="020B0503020204020204" pitchFamily="34" charset="-122"/>
                          <a:ea typeface="微软雅黑" panose="020B0503020204020204" pitchFamily="34" charset="-122"/>
                        </a:rPr>
                        <a:t>更慢</a:t>
                      </a:r>
                      <a:r>
                        <a:rPr lang="zh-CN" altLang="en-US" b="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错误数更多</a:t>
                      </a:r>
                    </a:p>
                  </a:txBody>
                  <a:tcPr anchor="ctr"/>
                </a:tc>
                <a:extLst>
                  <a:ext uri="{0D108BD9-81ED-4DB2-BD59-A6C34878D82A}">
                    <a16:rowId xmlns:a16="http://schemas.microsoft.com/office/drawing/2014/main" val="945477330"/>
                  </a:ext>
                </a:extLst>
              </a:tr>
              <a:tr h="370840">
                <a:tc>
                  <a:txBody>
                    <a:bodyPr/>
                    <a:lstStyle/>
                    <a:p>
                      <a:pPr algn="ctr"/>
                      <a:r>
                        <a:rPr lang="zh-CN" altLang="zh-CN" sz="1800" dirty="0">
                          <a:latin typeface="微软雅黑" panose="020B0503020204020204" pitchFamily="34" charset="-122"/>
                          <a:ea typeface="微软雅黑" panose="020B0503020204020204" pitchFamily="34" charset="-122"/>
                        </a:rPr>
                        <a:t>程杰</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2014.5</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邱欣（</a:t>
                      </a:r>
                      <a:r>
                        <a:rPr lang="en-US" altLang="zh-CN" sz="1800" dirty="0">
                          <a:latin typeface="微软雅黑" panose="020B0503020204020204" pitchFamily="34" charset="-122"/>
                          <a:ea typeface="微软雅黑" panose="020B0503020204020204" pitchFamily="34" charset="-122"/>
                        </a:rPr>
                        <a:t>2015.5</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赖武宁（</a:t>
                      </a:r>
                      <a:r>
                        <a:rPr lang="en-US" altLang="zh-CN" sz="1800" dirty="0">
                          <a:latin typeface="微软雅黑" panose="020B0503020204020204" pitchFamily="34" charset="-122"/>
                          <a:ea typeface="微软雅黑" panose="020B0503020204020204" pitchFamily="34" charset="-122"/>
                        </a:rPr>
                        <a:t>2016.3</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阿拉法特和吴超仲（</a:t>
                      </a:r>
                      <a:r>
                        <a:rPr lang="en-US" altLang="zh-CN" sz="1800" dirty="0">
                          <a:latin typeface="微软雅黑" panose="020B0503020204020204" pitchFamily="34" charset="-122"/>
                          <a:ea typeface="微软雅黑" panose="020B0503020204020204" pitchFamily="34" charset="-122"/>
                        </a:rPr>
                        <a:t>2017.1</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李姝（</a:t>
                      </a:r>
                      <a:r>
                        <a:rPr lang="en-US" altLang="zh-CN" sz="1800" dirty="0">
                          <a:latin typeface="微软雅黑" panose="020B0503020204020204" pitchFamily="34" charset="-122"/>
                          <a:ea typeface="微软雅黑" panose="020B0503020204020204" pitchFamily="34" charset="-122"/>
                        </a:rPr>
                        <a:t>2018.3</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等人</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探究了音乐的节奏、音量、情感、风格等的影响，</a:t>
                      </a:r>
                      <a:r>
                        <a:rPr lang="zh-CN" altLang="en-US" sz="1800" b="1" dirty="0">
                          <a:latin typeface="微软雅黑" panose="020B0503020204020204" pitchFamily="34" charset="-122"/>
                          <a:ea typeface="微软雅黑" panose="020B0503020204020204" pitchFamily="34" charset="-122"/>
                        </a:rPr>
                        <a:t>结论不尽相同</a:t>
                      </a:r>
                      <a:endParaRPr lang="zh-CN" altLang="en-US"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57504117"/>
                  </a:ext>
                </a:extLst>
              </a:tr>
            </a:tbl>
          </a:graphicData>
        </a:graphic>
      </p:graphicFrame>
      <p:sp>
        <p:nvSpPr>
          <p:cNvPr id="5" name="文本框 4">
            <a:extLst>
              <a:ext uri="{FF2B5EF4-FFF2-40B4-BE49-F238E27FC236}">
                <a16:creationId xmlns:a16="http://schemas.microsoft.com/office/drawing/2014/main" id="{3A29ABF1-B062-40E6-B958-965803E0DCBE}"/>
              </a:ext>
            </a:extLst>
          </p:cNvPr>
          <p:cNvSpPr txBox="1"/>
          <p:nvPr/>
        </p:nvSpPr>
        <p:spPr>
          <a:xfrm>
            <a:off x="1860453" y="4642339"/>
            <a:ext cx="8204981"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查阅更多文献可以发现音乐的影响较为</a:t>
            </a:r>
            <a:r>
              <a:rPr lang="zh-CN" altLang="en-US" b="1" dirty="0">
                <a:latin typeface="微软雅黑" panose="020B0503020204020204" pitchFamily="34" charset="-122"/>
                <a:ea typeface="微软雅黑" panose="020B0503020204020204" pitchFamily="34" charset="-122"/>
              </a:rPr>
              <a:t>复杂</a:t>
            </a:r>
            <a:r>
              <a:rPr lang="zh-CN" altLang="en-US" dirty="0">
                <a:latin typeface="微软雅黑" panose="020B0503020204020204" pitchFamily="34" charset="-122"/>
                <a:ea typeface="微软雅黑" panose="020B0503020204020204" pitchFamily="34" charset="-122"/>
              </a:rPr>
              <a:t>，某一因素（如音量、节奏）影响效果并</a:t>
            </a:r>
            <a:r>
              <a:rPr lang="zh-CN" altLang="en-US" b="1" dirty="0">
                <a:latin typeface="微软雅黑" panose="020B0503020204020204" pitchFamily="34" charset="-122"/>
                <a:ea typeface="微软雅黑" panose="020B0503020204020204" pitchFamily="34" charset="-122"/>
              </a:rPr>
              <a:t>不是线性</a:t>
            </a:r>
            <a:r>
              <a:rPr lang="zh-CN" altLang="en-US" dirty="0">
                <a:latin typeface="微软雅黑" panose="020B0503020204020204" pitchFamily="34" charset="-122"/>
                <a:ea typeface="微软雅黑" panose="020B0503020204020204" pitchFamily="34" charset="-122"/>
              </a:rPr>
              <a:t>的、甚至</a:t>
            </a:r>
            <a:r>
              <a:rPr lang="zh-CN" altLang="en-US" b="1" dirty="0">
                <a:latin typeface="微软雅黑" panose="020B0503020204020204" pitchFamily="34" charset="-122"/>
                <a:ea typeface="微软雅黑" panose="020B0503020204020204" pitchFamily="34" charset="-122"/>
              </a:rPr>
              <a:t>不是单向</a:t>
            </a:r>
            <a:r>
              <a:rPr lang="zh-CN" altLang="en-US" dirty="0">
                <a:latin typeface="微软雅黑" panose="020B0503020204020204" pitchFamily="34" charset="-122"/>
                <a:ea typeface="微软雅黑" panose="020B0503020204020204" pitchFamily="34" charset="-122"/>
              </a:rPr>
              <a:t>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采用</a:t>
            </a:r>
            <a:r>
              <a:rPr lang="zh-CN" altLang="en-US" b="1" dirty="0">
                <a:latin typeface="微软雅黑" panose="020B0503020204020204" pitchFamily="34" charset="-122"/>
                <a:ea typeface="微软雅黑" panose="020B0503020204020204" pitchFamily="34" charset="-122"/>
              </a:rPr>
              <a:t>驾驶模拟的研究者少</a:t>
            </a:r>
            <a:endParaRPr lang="en-US" altLang="zh-CN" b="1"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A8F39A40-333B-4A73-86EF-BB0C0CB2D246}"/>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5</a:t>
            </a:fld>
            <a:endParaRPr kumimoji="1" lang="zh-CN" altLang="en-US" dirty="0"/>
          </a:p>
        </p:txBody>
      </p:sp>
    </p:spTree>
    <p:extLst>
      <p:ext uri="{BB962C8B-B14F-4D97-AF65-F5344CB8AC3E}">
        <p14:creationId xmlns:p14="http://schemas.microsoft.com/office/powerpoint/2010/main" val="2247150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a:extLst>
              <a:ext uri="{FF2B5EF4-FFF2-40B4-BE49-F238E27FC236}">
                <a16:creationId xmlns:a16="http://schemas.microsoft.com/office/drawing/2014/main" id="{6AE070B9-06CA-4F1F-B932-BD4EEFA1114A}"/>
              </a:ext>
            </a:extLst>
          </p:cNvPr>
          <p:cNvSpPr>
            <a:spLocks noGrp="1"/>
          </p:cNvSpPr>
          <p:nvPr>
            <p:ph idx="1"/>
          </p:nvPr>
        </p:nvSpPr>
        <p:spPr>
          <a:xfrm>
            <a:off x="1127760" y="1463041"/>
            <a:ext cx="6065520" cy="4434840"/>
          </a:xfrm>
        </p:spPr>
        <p:txBody>
          <a:bodyPr>
            <a:normAutofit/>
          </a:bodyPr>
          <a:lstStyle/>
          <a:p>
            <a:r>
              <a:rPr lang="zh-CN" altLang="en-US" b="1" dirty="0">
                <a:latin typeface="微软雅黑" panose="020B0503020204020204" pitchFamily="34" charset="-122"/>
                <a:ea typeface="微软雅黑" panose="020B0503020204020204" pitchFamily="34" charset="-122"/>
              </a:rPr>
              <a:t>闯红灯</a:t>
            </a:r>
            <a:r>
              <a:rPr lang="zh-CN" altLang="en-US" dirty="0">
                <a:latin typeface="微软雅黑" panose="020B0503020204020204" pitchFamily="34" charset="-122"/>
                <a:ea typeface="微软雅黑" panose="020B0503020204020204" pitchFamily="34" charset="-122"/>
              </a:rPr>
              <a:t>行为十分危险且并不罕见；但实验难设计难实施故几乎</a:t>
            </a:r>
            <a:r>
              <a:rPr lang="zh-CN" altLang="en-US" b="1" dirty="0">
                <a:latin typeface="微软雅黑" panose="020B0503020204020204" pitchFamily="34" charset="-122"/>
                <a:ea typeface="微软雅黑" panose="020B0503020204020204" pitchFamily="34" charset="-122"/>
              </a:rPr>
              <a:t>无人探究</a:t>
            </a:r>
            <a:r>
              <a:rPr lang="zh-CN" altLang="en-US" dirty="0">
                <a:latin typeface="微软雅黑" panose="020B0503020204020204" pitchFamily="34" charset="-122"/>
                <a:ea typeface="微软雅黑" panose="020B0503020204020204" pitchFamily="34" charset="-122"/>
              </a:rPr>
              <a:t>，因此想要进行尝试</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受限于样本量，只取音乐的两个因素进行探究：</a:t>
            </a:r>
            <a:r>
              <a:rPr lang="zh-CN" altLang="en-US" b="1" dirty="0">
                <a:latin typeface="微软雅黑" panose="020B0503020204020204" pitchFamily="34" charset="-122"/>
                <a:ea typeface="微软雅黑" panose="020B0503020204020204" pitchFamily="34" charset="-122"/>
              </a:rPr>
              <a:t>音量</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语言</a:t>
            </a:r>
            <a:endParaRPr lang="en-US" altLang="zh-CN" b="1"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音量取</a:t>
            </a:r>
            <a:r>
              <a:rPr lang="en-US" altLang="zh-CN" b="1" dirty="0">
                <a:latin typeface="微软雅黑" panose="020B0503020204020204" pitchFamily="34" charset="-122"/>
                <a:ea typeface="微软雅黑" panose="020B0503020204020204" pitchFamily="34" charset="-122"/>
              </a:rPr>
              <a:t>50dB</a:t>
            </a:r>
            <a:r>
              <a:rPr lang="zh-CN" altLang="en-US"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70dB</a:t>
            </a:r>
          </a:p>
          <a:p>
            <a:pPr lvl="1"/>
            <a:r>
              <a:rPr lang="zh-CN" altLang="en-US" dirty="0">
                <a:latin typeface="微软雅黑" panose="020B0503020204020204" pitchFamily="34" charset="-122"/>
                <a:ea typeface="微软雅黑" panose="020B0503020204020204" pitchFamily="34" charset="-122"/>
              </a:rPr>
              <a:t>语言设无语言、母语和陌生语言</a:t>
            </a:r>
            <a:r>
              <a:rPr lang="zh-CN" altLang="en-US" b="1" dirty="0">
                <a:latin typeface="微软雅黑" panose="020B0503020204020204" pitchFamily="34" charset="-122"/>
                <a:ea typeface="微软雅黑" panose="020B0503020204020204" pitchFamily="34" charset="-122"/>
              </a:rPr>
              <a:t>三种</a:t>
            </a:r>
            <a:endParaRPr lang="en-US" altLang="zh-CN" b="1" dirty="0">
              <a:latin typeface="微软雅黑" panose="020B0503020204020204" pitchFamily="34" charset="-122"/>
              <a:ea typeface="微软雅黑" panose="020B0503020204020204" pitchFamily="34" charset="-122"/>
            </a:endParaRPr>
          </a:p>
        </p:txBody>
      </p:sp>
      <p:sp>
        <p:nvSpPr>
          <p:cNvPr id="4" name="标题 3">
            <a:extLst>
              <a:ext uri="{FF2B5EF4-FFF2-40B4-BE49-F238E27FC236}">
                <a16:creationId xmlns:a16="http://schemas.microsoft.com/office/drawing/2014/main" id="{8A21D626-BAC5-4D5C-BDD9-0978ACF7727B}"/>
              </a:ext>
            </a:extLst>
          </p:cNvPr>
          <p:cNvSpPr>
            <a:spLocks noGrp="1"/>
          </p:cNvSpPr>
          <p:nvPr>
            <p:ph type="title"/>
          </p:nvPr>
        </p:nvSpPr>
        <p:spPr/>
        <p:txBody>
          <a:body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1</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、选题背景</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驾驶与音乐</a:t>
            </a:r>
          </a:p>
        </p:txBody>
      </p:sp>
      <p:graphicFrame>
        <p:nvGraphicFramePr>
          <p:cNvPr id="7" name="表格 6">
            <a:extLst>
              <a:ext uri="{FF2B5EF4-FFF2-40B4-BE49-F238E27FC236}">
                <a16:creationId xmlns:a16="http://schemas.microsoft.com/office/drawing/2014/main" id="{CF28CF29-F540-4332-8F37-8F33D4ABD5D0}"/>
              </a:ext>
            </a:extLst>
          </p:cNvPr>
          <p:cNvGraphicFramePr>
            <a:graphicFrameLocks noGrp="1"/>
          </p:cNvGraphicFramePr>
          <p:nvPr>
            <p:extLst>
              <p:ext uri="{D42A27DB-BD31-4B8C-83A1-F6EECF244321}">
                <p14:modId xmlns:p14="http://schemas.microsoft.com/office/powerpoint/2010/main" val="2478531374"/>
              </p:ext>
            </p:extLst>
          </p:nvPr>
        </p:nvGraphicFramePr>
        <p:xfrm>
          <a:off x="7340990" y="2296186"/>
          <a:ext cx="4391466" cy="2792802"/>
        </p:xfrm>
        <a:graphic>
          <a:graphicData uri="http://schemas.openxmlformats.org/drawingml/2006/table">
            <a:tbl>
              <a:tblPr firstRow="1" bandRow="1">
                <a:tableStyleId>{327F97BB-C833-4FB7-BDE5-3F7075034690}</a:tableStyleId>
              </a:tblPr>
              <a:tblGrid>
                <a:gridCol w="2195733">
                  <a:extLst>
                    <a:ext uri="{9D8B030D-6E8A-4147-A177-3AD203B41FA5}">
                      <a16:colId xmlns:a16="http://schemas.microsoft.com/office/drawing/2014/main" val="1974917668"/>
                    </a:ext>
                  </a:extLst>
                </a:gridCol>
                <a:gridCol w="2195733">
                  <a:extLst>
                    <a:ext uri="{9D8B030D-6E8A-4147-A177-3AD203B41FA5}">
                      <a16:colId xmlns:a16="http://schemas.microsoft.com/office/drawing/2014/main" val="1230693435"/>
                    </a:ext>
                  </a:extLst>
                </a:gridCol>
              </a:tblGrid>
              <a:tr h="930934">
                <a:tc>
                  <a:txBody>
                    <a:bodyPr/>
                    <a:lstStyle/>
                    <a:p>
                      <a:pPr algn="ctr"/>
                      <a:r>
                        <a:rPr lang="zh-CN" altLang="en-US" sz="2000" dirty="0"/>
                        <a:t>大音量，纯音乐</a:t>
                      </a:r>
                      <a:endParaRPr lang="en-US" altLang="zh-CN"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小音量，纯音乐</a:t>
                      </a:r>
                    </a:p>
                  </a:txBody>
                  <a:tcPr anchor="ctr"/>
                </a:tc>
                <a:extLst>
                  <a:ext uri="{0D108BD9-81ED-4DB2-BD59-A6C34878D82A}">
                    <a16:rowId xmlns:a16="http://schemas.microsoft.com/office/drawing/2014/main" val="2968474020"/>
                  </a:ext>
                </a:extLst>
              </a:tr>
              <a:tr h="930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大音量，中文</a:t>
                      </a:r>
                      <a:endParaRPr lang="en-US" altLang="zh-CN"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小音量，中文</a:t>
                      </a:r>
                      <a:endParaRPr lang="en-US" altLang="zh-CN" sz="2000" dirty="0"/>
                    </a:p>
                  </a:txBody>
                  <a:tcPr anchor="ctr"/>
                </a:tc>
                <a:extLst>
                  <a:ext uri="{0D108BD9-81ED-4DB2-BD59-A6C34878D82A}">
                    <a16:rowId xmlns:a16="http://schemas.microsoft.com/office/drawing/2014/main" val="2608405185"/>
                  </a:ext>
                </a:extLst>
              </a:tr>
              <a:tr h="930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大音量，蒙语</a:t>
                      </a:r>
                      <a:endParaRPr lang="en-US" altLang="zh-CN"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小音量，蒙语</a:t>
                      </a:r>
                      <a:endParaRPr lang="en-US" altLang="zh-CN" sz="2000" dirty="0"/>
                    </a:p>
                  </a:txBody>
                  <a:tcPr anchor="ctr"/>
                </a:tc>
                <a:extLst>
                  <a:ext uri="{0D108BD9-81ED-4DB2-BD59-A6C34878D82A}">
                    <a16:rowId xmlns:a16="http://schemas.microsoft.com/office/drawing/2014/main" val="973551459"/>
                  </a:ext>
                </a:extLst>
              </a:tr>
            </a:tbl>
          </a:graphicData>
        </a:graphic>
      </p:graphicFrame>
      <p:sp>
        <p:nvSpPr>
          <p:cNvPr id="3" name="灯片编号占位符 2">
            <a:extLst>
              <a:ext uri="{FF2B5EF4-FFF2-40B4-BE49-F238E27FC236}">
                <a16:creationId xmlns:a16="http://schemas.microsoft.com/office/drawing/2014/main" id="{35EA6EE5-30F6-4381-98CB-74C754D4B424}"/>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6</a:t>
            </a:fld>
            <a:endParaRPr kumimoji="1" lang="zh-CN" altLang="en-US" dirty="0"/>
          </a:p>
        </p:txBody>
      </p:sp>
    </p:spTree>
    <p:custDataLst>
      <p:tags r:id="rId1"/>
    </p:custDataLst>
    <p:extLst>
      <p:ext uri="{BB962C8B-B14F-4D97-AF65-F5344CB8AC3E}">
        <p14:creationId xmlns:p14="http://schemas.microsoft.com/office/powerpoint/2010/main" val="3468965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EA42C0-FAF8-4260-97EC-EFEFC6DE398A}"/>
              </a:ext>
            </a:extLst>
          </p:cNvPr>
          <p:cNvGrpSpPr/>
          <p:nvPr/>
        </p:nvGrpSpPr>
        <p:grpSpPr>
          <a:xfrm>
            <a:off x="1638885" y="87177"/>
            <a:ext cx="8699891" cy="6770823"/>
            <a:chOff x="1115646" y="0"/>
            <a:chExt cx="8921652" cy="6956695"/>
          </a:xfrm>
        </p:grpSpPr>
        <p:graphicFrame>
          <p:nvGraphicFramePr>
            <p:cNvPr id="2" name="图示 1">
              <a:extLst>
                <a:ext uri="{FF2B5EF4-FFF2-40B4-BE49-F238E27FC236}">
                  <a16:creationId xmlns:a16="http://schemas.microsoft.com/office/drawing/2014/main" id="{8DEA276E-3B0D-498C-8FB9-0955267356AB}"/>
                </a:ext>
              </a:extLst>
            </p:cNvPr>
            <p:cNvGraphicFramePr/>
            <p:nvPr>
              <p:extLst>
                <p:ext uri="{D42A27DB-BD31-4B8C-83A1-F6EECF244321}">
                  <p14:modId xmlns:p14="http://schemas.microsoft.com/office/powerpoint/2010/main" val="224037876"/>
                </p:ext>
              </p:extLst>
            </p:nvPr>
          </p:nvGraphicFramePr>
          <p:xfrm>
            <a:off x="1207086" y="88558"/>
            <a:ext cx="8128000" cy="6766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圆角 2">
              <a:extLst>
                <a:ext uri="{FF2B5EF4-FFF2-40B4-BE49-F238E27FC236}">
                  <a16:creationId xmlns:a16="http://schemas.microsoft.com/office/drawing/2014/main" id="{FB5D60E3-6F69-4A8E-BA90-407F6051A505}"/>
                </a:ext>
              </a:extLst>
            </p:cNvPr>
            <p:cNvSpPr/>
            <p:nvPr/>
          </p:nvSpPr>
          <p:spPr>
            <a:xfrm>
              <a:off x="1115646" y="0"/>
              <a:ext cx="8921652" cy="695669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箭头: 下 5">
            <a:extLst>
              <a:ext uri="{FF2B5EF4-FFF2-40B4-BE49-F238E27FC236}">
                <a16:creationId xmlns:a16="http://schemas.microsoft.com/office/drawing/2014/main" id="{419BAC4B-331C-49BC-B076-9D68FC9A4E8F}"/>
              </a:ext>
            </a:extLst>
          </p:cNvPr>
          <p:cNvSpPr/>
          <p:nvPr/>
        </p:nvSpPr>
        <p:spPr>
          <a:xfrm>
            <a:off x="3720906" y="1561125"/>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5416329-C068-4858-B9E3-FE3450D50BE7}"/>
              </a:ext>
            </a:extLst>
          </p:cNvPr>
          <p:cNvSpPr/>
          <p:nvPr/>
        </p:nvSpPr>
        <p:spPr>
          <a:xfrm>
            <a:off x="3720906" y="3448668"/>
            <a:ext cx="640080" cy="109728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6FCE2FBD-154D-4BEC-8757-A6581FC3517A}"/>
              </a:ext>
            </a:extLst>
          </p:cNvPr>
          <p:cNvSpPr/>
          <p:nvPr/>
        </p:nvSpPr>
        <p:spPr>
          <a:xfrm>
            <a:off x="3720906" y="5134708"/>
            <a:ext cx="640080" cy="58133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圆角右 21">
            <a:extLst>
              <a:ext uri="{FF2B5EF4-FFF2-40B4-BE49-F238E27FC236}">
                <a16:creationId xmlns:a16="http://schemas.microsoft.com/office/drawing/2014/main" id="{28BDCA14-E673-40B6-99A3-E0FD12290B23}"/>
              </a:ext>
            </a:extLst>
          </p:cNvPr>
          <p:cNvSpPr/>
          <p:nvPr/>
        </p:nvSpPr>
        <p:spPr>
          <a:xfrm rot="5400000">
            <a:off x="8045708" y="3744447"/>
            <a:ext cx="2015964" cy="1200655"/>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下 23">
            <a:extLst>
              <a:ext uri="{FF2B5EF4-FFF2-40B4-BE49-F238E27FC236}">
                <a16:creationId xmlns:a16="http://schemas.microsoft.com/office/drawing/2014/main" id="{77FB17CB-2827-4AE7-838E-AB41A5125F33}"/>
              </a:ext>
            </a:extLst>
          </p:cNvPr>
          <p:cNvSpPr/>
          <p:nvPr/>
        </p:nvSpPr>
        <p:spPr>
          <a:xfrm>
            <a:off x="7149904" y="1561124"/>
            <a:ext cx="218049" cy="102029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49E5FBC9-8450-48EC-B854-A390F01F2569}"/>
              </a:ext>
            </a:extLst>
          </p:cNvPr>
          <p:cNvSpPr/>
          <p:nvPr/>
        </p:nvSpPr>
        <p:spPr>
          <a:xfrm>
            <a:off x="5820017" y="1934112"/>
            <a:ext cx="275983" cy="12946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3F292B88-7A89-4444-ABF9-32E7C19BE664}"/>
              </a:ext>
            </a:extLst>
          </p:cNvPr>
          <p:cNvSpPr/>
          <p:nvPr/>
        </p:nvSpPr>
        <p:spPr>
          <a:xfrm>
            <a:off x="6162731" y="5134708"/>
            <a:ext cx="382218" cy="28838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3160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A74A79-D7BA-4DA3-A942-258CC7F2DBA5}"/>
              </a:ext>
            </a:extLst>
          </p:cNvPr>
          <p:cNvSpPr>
            <a:spLocks noGrp="1"/>
          </p:cNvSpPr>
          <p:nvPr>
            <p:ph type="title"/>
          </p:nvPr>
        </p:nvSpPr>
        <p:spPr/>
        <p:txBody>
          <a:bodyPr/>
          <a:lstStyle/>
          <a:p>
            <a:r>
              <a:rPr kumimoji="1" lang="en-US" altLang="zh-CN" dirty="0">
                <a:solidFill>
                  <a:srgbClr val="772197"/>
                </a:solidFill>
                <a:latin typeface="Microsoft YaHei" panose="020B0503020204020204" pitchFamily="34" charset="-122"/>
                <a:ea typeface="Microsoft YaHei" panose="020B0503020204020204" pitchFamily="34" charset="-122"/>
                <a:cs typeface="+mn-cs"/>
              </a:rPr>
              <a:t>2</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、实验设计</a:t>
            </a:r>
            <a:r>
              <a:rPr kumimoji="1" lang="en-US" altLang="zh-CN" dirty="0">
                <a:solidFill>
                  <a:srgbClr val="772197"/>
                </a:solidFill>
                <a:latin typeface="Microsoft YaHei" panose="020B0503020204020204" pitchFamily="34" charset="-122"/>
                <a:ea typeface="Microsoft YaHei" panose="020B0503020204020204" pitchFamily="34" charset="-122"/>
                <a:cs typeface="+mn-cs"/>
              </a:rPr>
              <a:t>——</a:t>
            </a:r>
            <a:r>
              <a:rPr kumimoji="1" lang="zh-CN" altLang="en-US" dirty="0">
                <a:solidFill>
                  <a:srgbClr val="772197"/>
                </a:solidFill>
                <a:latin typeface="Microsoft YaHei" panose="020B0503020204020204" pitchFamily="34" charset="-122"/>
                <a:ea typeface="Microsoft YaHei" panose="020B0503020204020204" pitchFamily="34" charset="-122"/>
                <a:cs typeface="+mn-cs"/>
              </a:rPr>
              <a:t>被试</a:t>
            </a:r>
          </a:p>
        </p:txBody>
      </p:sp>
      <p:sp>
        <p:nvSpPr>
          <p:cNvPr id="5" name="内容占位符 4">
            <a:extLst>
              <a:ext uri="{FF2B5EF4-FFF2-40B4-BE49-F238E27FC236}">
                <a16:creationId xmlns:a16="http://schemas.microsoft.com/office/drawing/2014/main" id="{37CC5748-00AC-4B3A-BD9B-3F4957B633B4}"/>
              </a:ext>
            </a:extLst>
          </p:cNvPr>
          <p:cNvSpPr>
            <a:spLocks noGrp="1"/>
          </p:cNvSpPr>
          <p:nvPr>
            <p:ph idx="1"/>
          </p:nvPr>
        </p:nvSpPr>
        <p:spPr>
          <a:xfrm>
            <a:off x="1200149" y="1378685"/>
            <a:ext cx="4729383" cy="4533900"/>
          </a:xfrm>
        </p:spPr>
        <p:txBody>
          <a:bodyPr>
            <a:normAutofit/>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考虑到疫情及可行性，以校内学生为主，具有驾照</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新手驾驶员容易受干扰，也</a:t>
            </a:r>
            <a:r>
              <a:rPr lang="zh-CN" altLang="en-US" sz="2400" b="1" dirty="0">
                <a:latin typeface="微软雅黑" panose="020B0503020204020204" pitchFamily="34" charset="-122"/>
                <a:ea typeface="微软雅黑" panose="020B0503020204020204" pitchFamily="34" charset="-122"/>
              </a:rPr>
              <a:t>容易发生事故</a:t>
            </a:r>
            <a:r>
              <a:rPr lang="zh-CN" altLang="en-US" sz="2400" dirty="0">
                <a:latin typeface="微软雅黑" panose="020B0503020204020204" pitchFamily="34" charset="-122"/>
                <a:ea typeface="微软雅黑" panose="020B0503020204020204" pitchFamily="34" charset="-122"/>
              </a:rPr>
              <a:t>，故值得探究干扰因素对他们的影响</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最终招募到</a:t>
            </a:r>
            <a:r>
              <a:rPr lang="en-US" altLang="zh-CN" sz="2400" b="1" dirty="0">
                <a:latin typeface="微软雅黑" panose="020B0503020204020204" pitchFamily="34" charset="-122"/>
                <a:ea typeface="微软雅黑" panose="020B0503020204020204" pitchFamily="34" charset="-122"/>
              </a:rPr>
              <a:t>38</a:t>
            </a:r>
            <a:r>
              <a:rPr lang="zh-CN" altLang="en-US" sz="2400" b="1" dirty="0">
                <a:latin typeface="微软雅黑" panose="020B0503020204020204" pitchFamily="34" charset="-122"/>
                <a:ea typeface="微软雅黑" panose="020B0503020204020204" pitchFamily="34" charset="-122"/>
              </a:rPr>
              <a:t>名</a:t>
            </a:r>
            <a:r>
              <a:rPr lang="zh-CN" altLang="en-US" sz="2400" dirty="0">
                <a:latin typeface="微软雅黑" panose="020B0503020204020204" pitchFamily="34" charset="-122"/>
                <a:ea typeface="微软雅黑" panose="020B0503020204020204" pitchFamily="34" charset="-122"/>
              </a:rPr>
              <a:t>被试，</a:t>
            </a:r>
            <a:r>
              <a:rPr lang="en-US" altLang="zh-CN" sz="2400" dirty="0">
                <a:latin typeface="微软雅黑" panose="020B0503020204020204" pitchFamily="34" charset="-122"/>
                <a:ea typeface="微软雅黑" panose="020B0503020204020204" pitchFamily="34" charset="-122"/>
              </a:rPr>
              <a:t>36</a:t>
            </a:r>
            <a:r>
              <a:rPr lang="zh-CN" altLang="en-US" sz="2400" dirty="0">
                <a:latin typeface="微软雅黑" panose="020B0503020204020204" pitchFamily="34" charset="-122"/>
                <a:ea typeface="微软雅黑" panose="020B0503020204020204" pitchFamily="34" charset="-122"/>
              </a:rPr>
              <a:t>份数据完全有效，</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份数据部分有效</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大部分为本科生或研究生（</a:t>
            </a:r>
            <a:r>
              <a:rPr lang="en-US" altLang="zh-CN" sz="2400" dirty="0">
                <a:latin typeface="微软雅黑" panose="020B0503020204020204" pitchFamily="34" charset="-122"/>
                <a:ea typeface="微软雅黑" panose="020B0503020204020204" pitchFamily="34" charset="-122"/>
              </a:rPr>
              <a:t>30</a:t>
            </a:r>
            <a:r>
              <a:rPr lang="zh-CN" altLang="en-US" sz="2400" dirty="0">
                <a:latin typeface="微软雅黑" panose="020B0503020204020204" pitchFamily="34" charset="-122"/>
                <a:ea typeface="微软雅黑" panose="020B0503020204020204" pitchFamily="34" charset="-122"/>
              </a:rPr>
              <a:t>岁以下），年龄平均</a:t>
            </a:r>
            <a:r>
              <a:rPr lang="en-US" altLang="zh-CN" sz="2400" dirty="0">
                <a:latin typeface="微软雅黑" panose="020B0503020204020204" pitchFamily="34" charset="-122"/>
                <a:ea typeface="微软雅黑" panose="020B0503020204020204" pitchFamily="34" charset="-122"/>
              </a:rPr>
              <a:t>21.1</a:t>
            </a:r>
            <a:r>
              <a:rPr lang="zh-CN" altLang="en-US" sz="2400" dirty="0">
                <a:latin typeface="微软雅黑" panose="020B0503020204020204" pitchFamily="34" charset="-122"/>
                <a:ea typeface="微软雅黑" panose="020B0503020204020204" pitchFamily="34" charset="-122"/>
              </a:rPr>
              <a:t>岁，驾龄平均</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年</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AB8E550-6204-446C-A0E8-71047BAA7DAA}"/>
              </a:ext>
            </a:extLst>
          </p:cNvPr>
          <p:cNvPicPr>
            <a:picLocks noChangeAspect="1"/>
          </p:cNvPicPr>
          <p:nvPr/>
        </p:nvPicPr>
        <p:blipFill>
          <a:blip r:embed="rId2"/>
          <a:stretch>
            <a:fillRect/>
          </a:stretch>
        </p:blipFill>
        <p:spPr>
          <a:xfrm>
            <a:off x="7295565" y="1345618"/>
            <a:ext cx="2481482" cy="4144438"/>
          </a:xfrm>
          <a:prstGeom prst="rect">
            <a:avLst/>
          </a:prstGeom>
        </p:spPr>
      </p:pic>
      <p:sp>
        <p:nvSpPr>
          <p:cNvPr id="7" name="文本框 6">
            <a:extLst>
              <a:ext uri="{FF2B5EF4-FFF2-40B4-BE49-F238E27FC236}">
                <a16:creationId xmlns:a16="http://schemas.microsoft.com/office/drawing/2014/main" id="{42F90CE3-1846-4614-A502-C631BD79FA77}"/>
              </a:ext>
            </a:extLst>
          </p:cNvPr>
          <p:cNvSpPr txBox="1"/>
          <p:nvPr/>
        </p:nvSpPr>
        <p:spPr>
          <a:xfrm>
            <a:off x="7924238" y="5523093"/>
            <a:ext cx="122413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招募问卷</a:t>
            </a:r>
          </a:p>
        </p:txBody>
      </p:sp>
      <p:sp>
        <p:nvSpPr>
          <p:cNvPr id="6" name="灯片编号占位符 5">
            <a:extLst>
              <a:ext uri="{FF2B5EF4-FFF2-40B4-BE49-F238E27FC236}">
                <a16:creationId xmlns:a16="http://schemas.microsoft.com/office/drawing/2014/main" id="{DFC8A925-AB2B-465F-B896-A9BF5C86CC8F}"/>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8</a:t>
            </a:fld>
            <a:endParaRPr kumimoji="1" lang="zh-CN" altLang="en-US" dirty="0"/>
          </a:p>
        </p:txBody>
      </p:sp>
    </p:spTree>
    <p:extLst>
      <p:ext uri="{BB962C8B-B14F-4D97-AF65-F5344CB8AC3E}">
        <p14:creationId xmlns:p14="http://schemas.microsoft.com/office/powerpoint/2010/main" val="2727172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C465D7-CBB2-48E7-AF71-B6284B7F99DA}"/>
              </a:ext>
            </a:extLst>
          </p:cNvPr>
          <p:cNvSpPr>
            <a:spLocks noGrp="1"/>
          </p:cNvSpPr>
          <p:nvPr>
            <p:ph type="title"/>
          </p:nvPr>
        </p:nvSpPr>
        <p:spPr>
          <a:xfrm>
            <a:off x="1411200" y="651600"/>
            <a:ext cx="5613714" cy="554400"/>
          </a:xfrm>
        </p:spPr>
        <p:txBody>
          <a:bodyPr/>
          <a:lstStyle/>
          <a:p>
            <a:r>
              <a:rPr lang="en-US" altLang="zh-CN" dirty="0"/>
              <a:t>2</a:t>
            </a:r>
            <a:r>
              <a:rPr lang="zh-CN" altLang="en-US" dirty="0"/>
              <a:t>、实验设计</a:t>
            </a:r>
            <a:r>
              <a:rPr lang="en-US" altLang="zh-CN" dirty="0"/>
              <a:t>——</a:t>
            </a:r>
            <a:r>
              <a:rPr lang="zh-CN" altLang="en-US" dirty="0"/>
              <a:t>虚拟道路模型</a:t>
            </a:r>
          </a:p>
        </p:txBody>
      </p:sp>
      <p:sp>
        <p:nvSpPr>
          <p:cNvPr id="6" name="内容占位符 5">
            <a:extLst>
              <a:ext uri="{FF2B5EF4-FFF2-40B4-BE49-F238E27FC236}">
                <a16:creationId xmlns:a16="http://schemas.microsoft.com/office/drawing/2014/main" id="{2750B2FA-FF50-4717-98CF-B834145BE99D}"/>
              </a:ext>
            </a:extLst>
          </p:cNvPr>
          <p:cNvSpPr>
            <a:spLocks noGrp="1"/>
          </p:cNvSpPr>
          <p:nvPr>
            <p:ph sz="half" idx="2"/>
          </p:nvPr>
        </p:nvSpPr>
        <p:spPr>
          <a:xfrm>
            <a:off x="7024913" y="651600"/>
            <a:ext cx="4552797" cy="5400721"/>
          </a:xfrm>
        </p:spPr>
        <p:style>
          <a:lnRef idx="2">
            <a:schemeClr val="accent1">
              <a:shade val="50000"/>
            </a:schemeClr>
          </a:lnRef>
          <a:fillRef idx="1">
            <a:schemeClr val="accent1"/>
          </a:fillRef>
          <a:effectRef idx="0">
            <a:schemeClr val="accent1"/>
          </a:effectRef>
          <a:fontRef idx="minor">
            <a:schemeClr val="lt1"/>
          </a:fontRef>
        </p:style>
        <p:txBody>
          <a:bodyPr/>
          <a:lstStyle/>
          <a:p>
            <a:pP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zh-CN" dirty="0">
                <a:latin typeface="微软雅黑" panose="020B0503020204020204" pitchFamily="34" charset="-122"/>
                <a:ea typeface="微软雅黑" panose="020B0503020204020204" pitchFamily="34" charset="-122"/>
              </a:rPr>
              <a:t>双向四车道城市道路</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个练习路段</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个实验路段</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每段路长</a:t>
            </a:r>
            <a:r>
              <a:rPr lang="en-US" altLang="zh-CN" dirty="0">
                <a:solidFill>
                  <a:schemeClr val="bg1"/>
                </a:solidFill>
                <a:latin typeface="微软雅黑" panose="020B0503020204020204" pitchFamily="34" charset="-122"/>
                <a:ea typeface="微软雅黑" panose="020B0503020204020204" pitchFamily="34" charset="-122"/>
              </a:rPr>
              <a:t>2.4</a:t>
            </a:r>
            <a:r>
              <a:rPr lang="en-US" altLang="zh-CN" dirty="0">
                <a:latin typeface="微软雅黑" panose="020B0503020204020204" pitchFamily="34" charset="-122"/>
                <a:ea typeface="微软雅黑" panose="020B0503020204020204" pitchFamily="34" charset="-122"/>
              </a:rPr>
              <a:t>km=3×800m</a:t>
            </a:r>
          </a:p>
          <a:p>
            <a:pP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路网周边模拟城市建筑和绿化环境</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19" name="内容占位符 14">
            <a:extLst>
              <a:ext uri="{FF2B5EF4-FFF2-40B4-BE49-F238E27FC236}">
                <a16:creationId xmlns:a16="http://schemas.microsoft.com/office/drawing/2014/main" id="{9A4EE84E-3663-492A-9729-482A3FC4AD5A}"/>
              </a:ext>
            </a:extLst>
          </p:cNvPr>
          <p:cNvSpPr txBox="1">
            <a:spLocks/>
          </p:cNvSpPr>
          <p:nvPr/>
        </p:nvSpPr>
        <p:spPr>
          <a:xfrm>
            <a:off x="2783562" y="5020117"/>
            <a:ext cx="1653955" cy="5544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路网平面图</a:t>
            </a:r>
          </a:p>
        </p:txBody>
      </p:sp>
      <p:pic>
        <p:nvPicPr>
          <p:cNvPr id="23" name="图片占位符 16">
            <a:extLst>
              <a:ext uri="{FF2B5EF4-FFF2-40B4-BE49-F238E27FC236}">
                <a16:creationId xmlns:a16="http://schemas.microsoft.com/office/drawing/2014/main" id="{648AAF80-D4F9-47EC-A598-978AB443F19D}"/>
              </a:ext>
            </a:extLst>
          </p:cNvPr>
          <p:cNvPicPr>
            <a:picLocks noChangeAspect="1"/>
          </p:cNvPicPr>
          <p:nvPr/>
        </p:nvPicPr>
        <p:blipFill rotWithShape="1">
          <a:blip r:embed="rId3"/>
          <a:srcRect l="12072" t="-552" r="12625"/>
          <a:stretch/>
        </p:blipFill>
        <p:spPr>
          <a:xfrm>
            <a:off x="1533771" y="1707643"/>
            <a:ext cx="3957928" cy="3166342"/>
          </a:xfrm>
          <a:prstGeom prst="rect">
            <a:avLst/>
          </a:prstGeom>
        </p:spPr>
      </p:pic>
      <p:cxnSp>
        <p:nvCxnSpPr>
          <p:cNvPr id="26" name="直接箭头连接符 25">
            <a:extLst>
              <a:ext uri="{FF2B5EF4-FFF2-40B4-BE49-F238E27FC236}">
                <a16:creationId xmlns:a16="http://schemas.microsoft.com/office/drawing/2014/main" id="{92F41C7E-3EFA-4001-9846-2035867A5219}"/>
              </a:ext>
            </a:extLst>
          </p:cNvPr>
          <p:cNvCxnSpPr>
            <a:cxnSpLocks/>
          </p:cNvCxnSpPr>
          <p:nvPr/>
        </p:nvCxnSpPr>
        <p:spPr>
          <a:xfrm>
            <a:off x="1930065" y="4972433"/>
            <a:ext cx="1445078"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8" name="直接箭头连接符 27">
            <a:extLst>
              <a:ext uri="{FF2B5EF4-FFF2-40B4-BE49-F238E27FC236}">
                <a16:creationId xmlns:a16="http://schemas.microsoft.com/office/drawing/2014/main" id="{79B6C96E-1185-4B9D-9EA8-DCC50247FF4D}"/>
              </a:ext>
            </a:extLst>
          </p:cNvPr>
          <p:cNvCxnSpPr>
            <a:cxnSpLocks/>
          </p:cNvCxnSpPr>
          <p:nvPr/>
        </p:nvCxnSpPr>
        <p:spPr>
          <a:xfrm flipV="1">
            <a:off x="3585261" y="3598980"/>
            <a:ext cx="0" cy="137345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9" name="直接箭头连接符 28">
            <a:extLst>
              <a:ext uri="{FF2B5EF4-FFF2-40B4-BE49-F238E27FC236}">
                <a16:creationId xmlns:a16="http://schemas.microsoft.com/office/drawing/2014/main" id="{F418A42D-F9D1-47AE-875E-39D96C774824}"/>
              </a:ext>
            </a:extLst>
          </p:cNvPr>
          <p:cNvCxnSpPr>
            <a:cxnSpLocks/>
          </p:cNvCxnSpPr>
          <p:nvPr/>
        </p:nvCxnSpPr>
        <p:spPr>
          <a:xfrm>
            <a:off x="3527543" y="3598980"/>
            <a:ext cx="1445078"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0" name="直接箭头连接符 29">
            <a:extLst>
              <a:ext uri="{FF2B5EF4-FFF2-40B4-BE49-F238E27FC236}">
                <a16:creationId xmlns:a16="http://schemas.microsoft.com/office/drawing/2014/main" id="{FB22C10E-C04A-45FC-905D-3B80A309AB62}"/>
              </a:ext>
            </a:extLst>
          </p:cNvPr>
          <p:cNvCxnSpPr>
            <a:cxnSpLocks/>
          </p:cNvCxnSpPr>
          <p:nvPr/>
        </p:nvCxnSpPr>
        <p:spPr>
          <a:xfrm flipV="1">
            <a:off x="4825665" y="2088233"/>
            <a:ext cx="0" cy="137345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1" name="直接箭头连接符 30">
            <a:extLst>
              <a:ext uri="{FF2B5EF4-FFF2-40B4-BE49-F238E27FC236}">
                <a16:creationId xmlns:a16="http://schemas.microsoft.com/office/drawing/2014/main" id="{8DC1BA89-D603-48DD-B10D-D9B58A0A2CE3}"/>
              </a:ext>
            </a:extLst>
          </p:cNvPr>
          <p:cNvCxnSpPr>
            <a:cxnSpLocks/>
          </p:cNvCxnSpPr>
          <p:nvPr/>
        </p:nvCxnSpPr>
        <p:spPr>
          <a:xfrm>
            <a:off x="3179745" y="1876101"/>
            <a:ext cx="0" cy="1403948"/>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2" name="直接箭头连接符 31">
            <a:extLst>
              <a:ext uri="{FF2B5EF4-FFF2-40B4-BE49-F238E27FC236}">
                <a16:creationId xmlns:a16="http://schemas.microsoft.com/office/drawing/2014/main" id="{3931F6E8-FDEE-4C1B-B767-C12EB9290A6C}"/>
              </a:ext>
            </a:extLst>
          </p:cNvPr>
          <p:cNvCxnSpPr>
            <a:cxnSpLocks/>
          </p:cNvCxnSpPr>
          <p:nvPr/>
        </p:nvCxnSpPr>
        <p:spPr>
          <a:xfrm>
            <a:off x="1867780" y="3347092"/>
            <a:ext cx="0" cy="1403948"/>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3" name="直接箭头连接符 32">
            <a:extLst>
              <a:ext uri="{FF2B5EF4-FFF2-40B4-BE49-F238E27FC236}">
                <a16:creationId xmlns:a16="http://schemas.microsoft.com/office/drawing/2014/main" id="{E642F949-0AC4-4F5F-94FA-FE110B6A767F}"/>
              </a:ext>
            </a:extLst>
          </p:cNvPr>
          <p:cNvCxnSpPr>
            <a:cxnSpLocks/>
          </p:cNvCxnSpPr>
          <p:nvPr/>
        </p:nvCxnSpPr>
        <p:spPr>
          <a:xfrm flipH="1">
            <a:off x="1867780" y="3174558"/>
            <a:ext cx="124168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4" name="直接箭头连接符 33">
            <a:extLst>
              <a:ext uri="{FF2B5EF4-FFF2-40B4-BE49-F238E27FC236}">
                <a16:creationId xmlns:a16="http://schemas.microsoft.com/office/drawing/2014/main" id="{B49C450B-DFCE-423C-B22F-CB88F8F0BB6D}"/>
              </a:ext>
            </a:extLst>
          </p:cNvPr>
          <p:cNvCxnSpPr>
            <a:cxnSpLocks/>
          </p:cNvCxnSpPr>
          <p:nvPr/>
        </p:nvCxnSpPr>
        <p:spPr>
          <a:xfrm flipH="1">
            <a:off x="3434187" y="1989813"/>
            <a:ext cx="124168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49" name="文本框 48">
            <a:extLst>
              <a:ext uri="{FF2B5EF4-FFF2-40B4-BE49-F238E27FC236}">
                <a16:creationId xmlns:a16="http://schemas.microsoft.com/office/drawing/2014/main" id="{C401FB99-ACCA-46F1-8CBF-29B6C1A207B6}"/>
              </a:ext>
            </a:extLst>
          </p:cNvPr>
          <p:cNvSpPr txBox="1"/>
          <p:nvPr/>
        </p:nvSpPr>
        <p:spPr>
          <a:xfrm>
            <a:off x="2586252" y="4356530"/>
            <a:ext cx="405886" cy="369332"/>
          </a:xfrm>
          <a:prstGeom prst="rect">
            <a:avLst/>
          </a:prstGeom>
          <a:noFill/>
        </p:spPr>
        <p:txBody>
          <a:bodyPr wrap="square" rtlCol="0">
            <a:spAutoFit/>
          </a:bodyPr>
          <a:lstStyle/>
          <a:p>
            <a:r>
              <a:rPr lang="zh-CN" altLang="en-US" dirty="0">
                <a:solidFill>
                  <a:srgbClr val="FF0000"/>
                </a:solidFill>
              </a:rPr>
              <a:t>①</a:t>
            </a:r>
          </a:p>
        </p:txBody>
      </p:sp>
      <p:sp>
        <p:nvSpPr>
          <p:cNvPr id="50" name="文本框 49">
            <a:extLst>
              <a:ext uri="{FF2B5EF4-FFF2-40B4-BE49-F238E27FC236}">
                <a16:creationId xmlns:a16="http://schemas.microsoft.com/office/drawing/2014/main" id="{586EBB49-9C5D-4CB7-BC8E-400A2A32BFF8}"/>
              </a:ext>
            </a:extLst>
          </p:cNvPr>
          <p:cNvSpPr txBox="1"/>
          <p:nvPr/>
        </p:nvSpPr>
        <p:spPr>
          <a:xfrm>
            <a:off x="3034963" y="3899966"/>
            <a:ext cx="405886" cy="369332"/>
          </a:xfrm>
          <a:prstGeom prst="rect">
            <a:avLst/>
          </a:prstGeom>
          <a:noFill/>
        </p:spPr>
        <p:txBody>
          <a:bodyPr wrap="square" rtlCol="0">
            <a:spAutoFit/>
          </a:bodyPr>
          <a:lstStyle/>
          <a:p>
            <a:r>
              <a:rPr lang="zh-CN" altLang="en-US" dirty="0">
                <a:solidFill>
                  <a:srgbClr val="FF0000"/>
                </a:solidFill>
              </a:rPr>
              <a:t>②</a:t>
            </a:r>
          </a:p>
        </p:txBody>
      </p:sp>
      <p:sp>
        <p:nvSpPr>
          <p:cNvPr id="51" name="文本框 50">
            <a:extLst>
              <a:ext uri="{FF2B5EF4-FFF2-40B4-BE49-F238E27FC236}">
                <a16:creationId xmlns:a16="http://schemas.microsoft.com/office/drawing/2014/main" id="{E3943E35-A0AA-4334-B7FC-487F42079F61}"/>
              </a:ext>
            </a:extLst>
          </p:cNvPr>
          <p:cNvSpPr txBox="1"/>
          <p:nvPr/>
        </p:nvSpPr>
        <p:spPr>
          <a:xfrm>
            <a:off x="3352933" y="2639919"/>
            <a:ext cx="405886" cy="369332"/>
          </a:xfrm>
          <a:prstGeom prst="rect">
            <a:avLst/>
          </a:prstGeom>
          <a:noFill/>
        </p:spPr>
        <p:txBody>
          <a:bodyPr wrap="square" rtlCol="0">
            <a:spAutoFit/>
          </a:bodyPr>
          <a:lstStyle/>
          <a:p>
            <a:r>
              <a:rPr lang="zh-CN" altLang="en-US" dirty="0">
                <a:solidFill>
                  <a:srgbClr val="FF0000"/>
                </a:solidFill>
              </a:rPr>
              <a:t>⑥</a:t>
            </a:r>
          </a:p>
        </p:txBody>
      </p:sp>
      <p:sp>
        <p:nvSpPr>
          <p:cNvPr id="52" name="文本框 51">
            <a:extLst>
              <a:ext uri="{FF2B5EF4-FFF2-40B4-BE49-F238E27FC236}">
                <a16:creationId xmlns:a16="http://schemas.microsoft.com/office/drawing/2014/main" id="{24928152-6045-4175-B636-4FC3F55645B8}"/>
              </a:ext>
            </a:extLst>
          </p:cNvPr>
          <p:cNvSpPr txBox="1"/>
          <p:nvPr/>
        </p:nvSpPr>
        <p:spPr>
          <a:xfrm>
            <a:off x="3841332" y="3097337"/>
            <a:ext cx="405886" cy="369332"/>
          </a:xfrm>
          <a:prstGeom prst="rect">
            <a:avLst/>
          </a:prstGeom>
          <a:noFill/>
        </p:spPr>
        <p:txBody>
          <a:bodyPr wrap="square" rtlCol="0">
            <a:spAutoFit/>
          </a:bodyPr>
          <a:lstStyle/>
          <a:p>
            <a:r>
              <a:rPr lang="zh-CN" altLang="en-US" dirty="0">
                <a:solidFill>
                  <a:srgbClr val="FF0000"/>
                </a:solidFill>
              </a:rPr>
              <a:t>③</a:t>
            </a:r>
          </a:p>
        </p:txBody>
      </p:sp>
      <p:sp>
        <p:nvSpPr>
          <p:cNvPr id="53" name="文本框 52">
            <a:extLst>
              <a:ext uri="{FF2B5EF4-FFF2-40B4-BE49-F238E27FC236}">
                <a16:creationId xmlns:a16="http://schemas.microsoft.com/office/drawing/2014/main" id="{5C3954E7-0081-4471-86B5-5DECCE1A112C}"/>
              </a:ext>
            </a:extLst>
          </p:cNvPr>
          <p:cNvSpPr txBox="1"/>
          <p:nvPr/>
        </p:nvSpPr>
        <p:spPr>
          <a:xfrm>
            <a:off x="2553176" y="3420717"/>
            <a:ext cx="405886" cy="369332"/>
          </a:xfrm>
          <a:prstGeom prst="rect">
            <a:avLst/>
          </a:prstGeom>
          <a:noFill/>
        </p:spPr>
        <p:txBody>
          <a:bodyPr wrap="square" rtlCol="0">
            <a:spAutoFit/>
          </a:bodyPr>
          <a:lstStyle/>
          <a:p>
            <a:r>
              <a:rPr lang="zh-CN" altLang="en-US" dirty="0">
                <a:solidFill>
                  <a:srgbClr val="FF0000"/>
                </a:solidFill>
              </a:rPr>
              <a:t>⑦</a:t>
            </a:r>
          </a:p>
        </p:txBody>
      </p:sp>
      <p:sp>
        <p:nvSpPr>
          <p:cNvPr id="54" name="文本框 53">
            <a:extLst>
              <a:ext uri="{FF2B5EF4-FFF2-40B4-BE49-F238E27FC236}">
                <a16:creationId xmlns:a16="http://schemas.microsoft.com/office/drawing/2014/main" id="{8CA6EF2C-1CE4-4C9D-8F25-26D0BCD0E8B8}"/>
              </a:ext>
            </a:extLst>
          </p:cNvPr>
          <p:cNvSpPr txBox="1"/>
          <p:nvPr/>
        </p:nvSpPr>
        <p:spPr>
          <a:xfrm>
            <a:off x="4303176" y="2608412"/>
            <a:ext cx="405886" cy="369332"/>
          </a:xfrm>
          <a:prstGeom prst="rect">
            <a:avLst/>
          </a:prstGeom>
          <a:noFill/>
        </p:spPr>
        <p:txBody>
          <a:bodyPr wrap="square" rtlCol="0">
            <a:spAutoFit/>
          </a:bodyPr>
          <a:lstStyle/>
          <a:p>
            <a:r>
              <a:rPr lang="zh-CN" altLang="en-US" dirty="0">
                <a:solidFill>
                  <a:srgbClr val="FF0000"/>
                </a:solidFill>
              </a:rPr>
              <a:t>④</a:t>
            </a:r>
          </a:p>
        </p:txBody>
      </p:sp>
      <p:sp>
        <p:nvSpPr>
          <p:cNvPr id="55" name="文本框 54">
            <a:extLst>
              <a:ext uri="{FF2B5EF4-FFF2-40B4-BE49-F238E27FC236}">
                <a16:creationId xmlns:a16="http://schemas.microsoft.com/office/drawing/2014/main" id="{A698D132-4BCD-4673-A17B-0F68D26D9177}"/>
              </a:ext>
            </a:extLst>
          </p:cNvPr>
          <p:cNvSpPr txBox="1"/>
          <p:nvPr/>
        </p:nvSpPr>
        <p:spPr>
          <a:xfrm>
            <a:off x="3852087" y="2211384"/>
            <a:ext cx="405886" cy="369332"/>
          </a:xfrm>
          <a:prstGeom prst="rect">
            <a:avLst/>
          </a:prstGeom>
          <a:noFill/>
        </p:spPr>
        <p:txBody>
          <a:bodyPr wrap="square" rtlCol="0">
            <a:spAutoFit/>
          </a:bodyPr>
          <a:lstStyle/>
          <a:p>
            <a:r>
              <a:rPr lang="zh-CN" altLang="en-US" dirty="0">
                <a:solidFill>
                  <a:srgbClr val="FF0000"/>
                </a:solidFill>
              </a:rPr>
              <a:t>⑤</a:t>
            </a:r>
          </a:p>
        </p:txBody>
      </p:sp>
      <p:sp>
        <p:nvSpPr>
          <p:cNvPr id="56" name="文本框 55">
            <a:extLst>
              <a:ext uri="{FF2B5EF4-FFF2-40B4-BE49-F238E27FC236}">
                <a16:creationId xmlns:a16="http://schemas.microsoft.com/office/drawing/2014/main" id="{34355402-7B0D-4589-A6D3-CA4CB0B9D7C3}"/>
              </a:ext>
            </a:extLst>
          </p:cNvPr>
          <p:cNvSpPr txBox="1"/>
          <p:nvPr/>
        </p:nvSpPr>
        <p:spPr>
          <a:xfrm>
            <a:off x="2103869" y="3894882"/>
            <a:ext cx="405886" cy="369332"/>
          </a:xfrm>
          <a:prstGeom prst="rect">
            <a:avLst/>
          </a:prstGeom>
          <a:noFill/>
        </p:spPr>
        <p:txBody>
          <a:bodyPr wrap="square" rtlCol="0">
            <a:spAutoFit/>
          </a:bodyPr>
          <a:lstStyle/>
          <a:p>
            <a:r>
              <a:rPr lang="zh-CN" altLang="en-US" dirty="0">
                <a:solidFill>
                  <a:srgbClr val="FF0000"/>
                </a:solidFill>
              </a:rPr>
              <a:t>⑧</a:t>
            </a:r>
          </a:p>
        </p:txBody>
      </p:sp>
      <p:sp>
        <p:nvSpPr>
          <p:cNvPr id="3" name="灯片编号占位符 2">
            <a:extLst>
              <a:ext uri="{FF2B5EF4-FFF2-40B4-BE49-F238E27FC236}">
                <a16:creationId xmlns:a16="http://schemas.microsoft.com/office/drawing/2014/main" id="{58C05FA3-E5AF-40A3-A39F-7E29A80C2923}"/>
              </a:ext>
            </a:extLst>
          </p:cNvPr>
          <p:cNvSpPr>
            <a:spLocks noGrp="1"/>
          </p:cNvSpPr>
          <p:nvPr>
            <p:ph type="sldNum" sz="quarter" idx="12"/>
          </p:nvPr>
        </p:nvSpPr>
        <p:spPr/>
        <p:txBody>
          <a:bodyPr/>
          <a:lstStyle/>
          <a:p>
            <a:r>
              <a:rPr kumimoji="1" lang="en-US" altLang="zh-CN"/>
              <a:t>Page</a:t>
            </a:r>
            <a:r>
              <a:rPr kumimoji="1" lang="zh-CN" altLang="en-US"/>
              <a:t> </a:t>
            </a:r>
            <a:fld id="{562DC770-FF79-6F43-8302-D9B49950C096}" type="slidenum">
              <a:rPr kumimoji="1" lang="zh-CN" altLang="en-US" smtClean="0"/>
              <a:pPr/>
              <a:t>9</a:t>
            </a:fld>
            <a:endParaRPr kumimoji="1" lang="zh-CN" altLang="en-US" dirty="0"/>
          </a:p>
        </p:txBody>
      </p:sp>
    </p:spTree>
    <p:extLst>
      <p:ext uri="{BB962C8B-B14F-4D97-AF65-F5344CB8AC3E}">
        <p14:creationId xmlns:p14="http://schemas.microsoft.com/office/powerpoint/2010/main" val="2453066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4.4|2.4"/>
</p:tagLst>
</file>

<file path=ppt/tags/tag2.xml><?xml version="1.0" encoding="utf-8"?>
<p:tagLst xmlns:a="http://schemas.openxmlformats.org/drawingml/2006/main" xmlns:r="http://schemas.openxmlformats.org/officeDocument/2006/relationships" xmlns:p="http://schemas.openxmlformats.org/presentationml/2006/main">
  <p:tag name="TIMING" val="|24.7"/>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7C509D"/>
      </a:accent1>
      <a:accent2>
        <a:srgbClr val="CE92BF"/>
      </a:accent2>
      <a:accent3>
        <a:srgbClr val="E5CBE1"/>
      </a:accent3>
      <a:accent4>
        <a:srgbClr val="B0A7D1"/>
      </a:accent4>
      <a:accent5>
        <a:srgbClr val="9B72B0"/>
      </a:accent5>
      <a:accent6>
        <a:srgbClr val="6456A3"/>
      </a:accent6>
      <a:hlink>
        <a:srgbClr val="B28600"/>
      </a:hlink>
      <a:folHlink>
        <a:srgbClr val="48A1FA"/>
      </a:folHlink>
    </a:clrScheme>
    <a:fontScheme name="苹方01">
      <a:majorFont>
        <a:latin typeface="微软雅黑"/>
        <a:ea typeface="微软雅黑"/>
        <a:cs typeface=""/>
      </a:majorFont>
      <a:minorFont>
        <a:latin typeface="Arial Regular"/>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1767</TotalTime>
  <Words>3184</Words>
  <Application>Microsoft Office PowerPoint</Application>
  <PresentationFormat>宽屏</PresentationFormat>
  <Paragraphs>499</Paragraphs>
  <Slides>37</Slides>
  <Notes>19</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 Regular</vt:lpstr>
      <vt:lpstr>Microsoft YaHei Light</vt:lpstr>
      <vt:lpstr>PingFang SC Semibold</vt:lpstr>
      <vt:lpstr>等线</vt:lpstr>
      <vt:lpstr>微软雅黑</vt:lpstr>
      <vt:lpstr>微软雅黑</vt:lpstr>
      <vt:lpstr>Arial</vt:lpstr>
      <vt:lpstr>Arial Black</vt:lpstr>
      <vt:lpstr>Times New Roman</vt:lpstr>
      <vt:lpstr>Wingdings</vt:lpstr>
      <vt:lpstr>Office 主题​​</vt:lpstr>
      <vt:lpstr>基于驾驶模拟的 音乐对驾驶专注度和紧急情况 处理能力影响的探究 ——《模拟驾驶系统的二次开发研究》SRT评优答辩 </vt:lpstr>
      <vt:lpstr>PowerPoint 演示文稿</vt:lpstr>
      <vt:lpstr>PowerPoint 演示文稿</vt:lpstr>
      <vt:lpstr>1、选题背景——驾驶与音乐</vt:lpstr>
      <vt:lpstr>1、选题背景——驾驶与音乐</vt:lpstr>
      <vt:lpstr>1、选题背景——驾驶与音乐</vt:lpstr>
      <vt:lpstr>PowerPoint 演示文稿</vt:lpstr>
      <vt:lpstr>2、实验设计——被试</vt:lpstr>
      <vt:lpstr>2、实验设计——虚拟道路模型</vt:lpstr>
      <vt:lpstr>2、实验设计——音乐播放</vt:lpstr>
      <vt:lpstr>2、实验设计——突发情况</vt:lpstr>
      <vt:lpstr>2、实验设计——实验流程</vt:lpstr>
      <vt:lpstr>2、实验方法——驾驶模拟</vt:lpstr>
      <vt:lpstr>    场景搭建及实验软件：</vt:lpstr>
      <vt:lpstr>    实验设备——驾驶模拟器</vt:lpstr>
      <vt:lpstr>    实验设备——眼动仪</vt:lpstr>
      <vt:lpstr>实验视频（含行人）</vt:lpstr>
      <vt:lpstr>实验视频（含闯红灯汽车）</vt:lpstr>
      <vt:lpstr>PowerPoint 演示文稿</vt:lpstr>
      <vt:lpstr>合理性检验</vt:lpstr>
      <vt:lpstr>音乐对车速</vt:lpstr>
      <vt:lpstr>音乐对车速成功控制比例</vt:lpstr>
      <vt:lpstr>音乐对偏移（偏离车道中线）</vt:lpstr>
      <vt:lpstr>音乐对刹车频率（衡量谨慎程度）</vt:lpstr>
      <vt:lpstr>音乐对闯红灯车辆的反应时间</vt:lpstr>
      <vt:lpstr>音乐对突然横穿马路行人的反应时间</vt:lpstr>
      <vt:lpstr>实验结论</vt:lpstr>
      <vt:lpstr>PowerPoint 演示文稿</vt:lpstr>
      <vt:lpstr>4 建议与展望</vt:lpstr>
      <vt:lpstr>参考文献：</vt:lpstr>
      <vt:lpstr>PowerPoint 演示文稿</vt:lpstr>
      <vt:lpstr>音乐对车速</vt:lpstr>
      <vt:lpstr>音乐对车速成功控制比例</vt:lpstr>
      <vt:lpstr>音乐对偏移（偏离车道中线）</vt:lpstr>
      <vt:lpstr>音乐对刹车频率（衡量谨慎程度）</vt:lpstr>
      <vt:lpstr>音乐对闯红灯车辆的反应时间</vt:lpstr>
      <vt:lpstr>音乐对突然横穿马路行人的反应时间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CAT H</dc:creator>
  <cp:lastModifiedBy>康 博睿</cp:lastModifiedBy>
  <cp:revision>239</cp:revision>
  <dcterms:created xsi:type="dcterms:W3CDTF">2020-04-22T15:09:45Z</dcterms:created>
  <dcterms:modified xsi:type="dcterms:W3CDTF">2021-12-05T05:42:20Z</dcterms:modified>
</cp:coreProperties>
</file>